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JPG" ContentType="image/.jpg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0" r:id="rId3"/>
    <p:sldId id="280" r:id="rId5"/>
    <p:sldId id="285" r:id="rId6"/>
    <p:sldId id="262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84" r:id="rId16"/>
    <p:sldId id="282" r:id="rId17"/>
    <p:sldId id="256" r:id="rId18"/>
    <p:sldId id="257" r:id="rId19"/>
    <p:sldId id="286" r:id="rId20"/>
    <p:sldId id="287" r:id="rId21"/>
    <p:sldId id="288" r:id="rId22"/>
    <p:sldId id="289" r:id="rId23"/>
    <p:sldId id="258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82"/>
    <p:restoredTop sz="98269"/>
  </p:normalViewPr>
  <p:slideViewPr>
    <p:cSldViewPr showGuides="1">
      <p:cViewPr>
        <p:scale>
          <a:sx n="105" d="100"/>
          <a:sy n="105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buClrTx/>
              <a:buFontTx/>
            </a:pPr>
            <a:endParaRPr lang="en-US" altLang="zh-CN" sz="1200"/>
          </a:p>
        </p:txBody>
      </p:sp>
      <p:sp>
        <p:nvSpPr>
          <p:cNvPr id="35843" name="Rectangle 3"/>
          <p:cNvSpPr>
            <a:spLocks noGrp="1"/>
          </p:cNvSpPr>
          <p:nvPr>
            <p:ph type="dt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lvl="0" algn="r" eaLnBrk="1" hangingPunct="1">
              <a:buClrTx/>
              <a:buFontTx/>
            </a:pPr>
            <a:endParaRPr lang="en-US" altLang="zh-CN" sz="1200"/>
          </a:p>
        </p:txBody>
      </p:sp>
      <p:sp>
        <p:nvSpPr>
          <p:cNvPr id="35844" name="Rectangle 4"/>
          <p:cNvSpPr>
            <a:spLocks noTextEdi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5845" name="Rectangle 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5846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eaLnBrk="1" hangingPunct="1">
              <a:buClrTx/>
              <a:buFontTx/>
            </a:pPr>
            <a:endParaRPr lang="en-US" altLang="zh-CN" sz="1200"/>
          </a:p>
        </p:txBody>
      </p:sp>
      <p:sp>
        <p:nvSpPr>
          <p:cNvPr id="35847" name="Rectangle 7"/>
          <p:cNvSpPr>
            <a:spLocks noGrp="1"/>
          </p:cNvSpPr>
          <p:nvPr>
            <p:ph type="sldNum" sz="quarter" idx="4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Rectangle 7"/>
          <p:cNvSpPr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  <p:sp>
        <p:nvSpPr>
          <p:cNvPr id="37891" name="Rectangle 2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kumimoji="1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kumimoji="1" lang="zh-CN" altLang="en-US" sz="32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1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2053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054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fontAlgn="base"/>
            <a:r>
              <a:rPr kumimoji="1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981200"/>
            <a:ext cx="7772400" cy="4114800"/>
          </a:xfrm>
        </p:spPr>
        <p:txBody>
          <a:bodyPr vert="eaVert"/>
          <a:lstStyle/>
          <a:p>
            <a:pPr lvl="0" fontAlgn="base"/>
            <a:r>
              <a:rPr kumimoji="1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1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1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10245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0246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kumimoji="1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 fontAlgn="base"/>
            <a:r>
              <a:rPr kumimoji="1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1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1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11269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1270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fontAlgn="base"/>
            <a:r>
              <a:rPr kumimoji="1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12293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2294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 fontAlgn="base"/>
            <a:r>
              <a:rPr kumimoji="1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1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1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331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13317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3318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fontAlgn="base"/>
            <a:r>
              <a:rPr kumimoji="1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 fontAlgn="base"/>
            <a:r>
              <a:rPr kumimoji="1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1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1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3077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078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kumimoji="1" lang="zh-CN" altLang="en-US" sz="4000" b="1" i="0" u="none" strike="noStrike" kern="1200" cap="all" spc="0" normalizeH="0" baseline="0" noProof="1">
                <a:uLnTx/>
                <a:uFillTx/>
              </a:rPr>
              <a:t>单击此处编辑母版标题样式</a:t>
            </a:r>
            <a:endParaRPr kumimoji="1" lang="zh-CN" altLang="en-US" sz="4000" b="1" i="0" u="none" strike="noStrike" kern="1200" cap="all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4101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4102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fontAlgn="base"/>
            <a:r>
              <a:rPr kumimoji="1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kumimoji="1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1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1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1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1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1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1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kumimoji="1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1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1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1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1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1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1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5125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5126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kumimoji="1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kumimoji="1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kumimoji="1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1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1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1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1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1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1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kumimoji="1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kumimoji="1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1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1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1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1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1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1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6149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6150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fontAlgn="base"/>
            <a:r>
              <a:rPr kumimoji="1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7173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7174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ClrTx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ClrTx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kumimoji="1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1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kumimoji="1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1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1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1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kumimoji="1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8197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8198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kumimoji="1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1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kumimoji="1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1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>
              <a:buClrTx/>
              <a:buFontTx/>
            </a:pPr>
            <a:endParaRPr lang="en-US" altLang="zh-CN"/>
          </a:p>
        </p:txBody>
      </p:sp>
      <p:sp>
        <p:nvSpPr>
          <p:cNvPr id="9221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9222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>
              <a:buClrTx/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>
            <a:lvl1pPr>
              <a:buFontTx/>
              <a:defRPr sz="1400"/>
            </a:lvl1pPr>
          </a:lstStyle>
          <a:p>
            <a:pPr lvl="0" eaLnBrk="1" hangingPunct="1">
              <a:buClrTx/>
            </a:pPr>
            <a:endParaRPr lang="en-US" altLang="zh-CN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>
            <a:lvl1pPr algn="ctr">
              <a:buFontTx/>
              <a:defRPr sz="1400"/>
            </a:lvl1pPr>
          </a:lstStyle>
          <a:p>
            <a:pPr lvl="0" eaLnBrk="1" hangingPunct="1">
              <a:buClrTx/>
            </a:pPr>
            <a:endParaRPr lang="en-US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>
          <a:solidFill>
            <a:srgbClr val="808000"/>
          </a:solidFill>
          <a:latin typeface="Times New Roman" panose="02020603050405020304" pitchFamily="18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7.png"/><Relationship Id="rId3" Type="http://schemas.openxmlformats.org/officeDocument/2006/relationships/image" Target="../media/image6.wmf"/><Relationship Id="rId2" Type="http://schemas.openxmlformats.org/officeDocument/2006/relationships/oleObject" Target="../embeddings/oleObject3.bin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ctrTitle"/>
          </p:nvPr>
        </p:nvSpPr>
        <p:spPr>
          <a:xfrm>
            <a:off x="0" y="908050"/>
            <a:ext cx="7772400" cy="1470025"/>
          </a:xfrm>
          <a:ln/>
        </p:spPr>
        <p:txBody>
          <a:bodyPr wrap="square" lIns="91440" tIns="45720" rIns="91440" bIns="45720" anchor="ctr" anchorCtr="0"/>
          <a:p>
            <a:pPr defTabSz="914400" latinLnBrk="0">
              <a:buClrTx/>
              <a:buSzPct val="100000"/>
              <a:buFontTx/>
              <a:buNone/>
            </a:pPr>
            <a:r>
              <a:rPr lang="zh-CN" altLang="en-US" sz="2800">
                <a:solidFill>
                  <a:srgbClr val="808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人教新课标二年级数学上册第</a:t>
            </a:r>
            <a:r>
              <a:rPr lang="en-US" altLang="zh-CN" sz="2800">
                <a:solidFill>
                  <a:srgbClr val="808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2800">
                <a:solidFill>
                  <a:srgbClr val="808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单元</a:t>
            </a:r>
            <a:endParaRPr lang="zh-CN" altLang="en-US" sz="2800">
              <a:solidFill>
                <a:srgbClr val="808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39" name="Rectangle 3"/>
          <p:cNvSpPr>
            <a:spLocks noGrp="1"/>
          </p:cNvSpPr>
          <p:nvPr>
            <p:ph type="subTitle" idx="4294967295"/>
          </p:nvPr>
        </p:nvSpPr>
        <p:spPr>
          <a:xfrm>
            <a:off x="1403350" y="2997200"/>
            <a:ext cx="6400800" cy="1752600"/>
          </a:xfrm>
          <a:ln/>
        </p:spPr>
        <p:txBody>
          <a:bodyPr wrap="square" lIns="91440" tIns="45720" rIns="91440" bIns="45720" anchor="t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defRPr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914400" lvl="2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371600" lvl="3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1828800" lvl="4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>
              <a:buNone/>
            </a:pPr>
            <a:r>
              <a:rPr lang="en-US" altLang="zh-CN" sz="6000" b="1"/>
              <a:t>9</a:t>
            </a:r>
            <a:r>
              <a:rPr lang="zh-CN" altLang="en-US" sz="6000" b="1"/>
              <a:t>的乘法口诀</a:t>
            </a:r>
            <a:endParaRPr lang="zh-CN" altLang="en-US" sz="6000" b="1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3554" name="Group 2"/>
          <p:cNvGrpSpPr/>
          <p:nvPr/>
        </p:nvGrpSpPr>
        <p:grpSpPr>
          <a:xfrm>
            <a:off x="2438400" y="685800"/>
            <a:ext cx="1295400" cy="1295400"/>
            <a:chOff x="1536" y="432"/>
            <a:chExt cx="816" cy="816"/>
          </a:xfrm>
        </p:grpSpPr>
        <p:sp>
          <p:nvSpPr>
            <p:cNvPr id="23555" name="AutoShape 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56" name="AutoShape 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57" name="AutoShape 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58" name="AutoShape 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59" name="AutoShape 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60" name="AutoShape 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61" name="AutoShape 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62" name="AutoShape 1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63" name="AutoShape 1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3564" name="Group 12"/>
          <p:cNvGrpSpPr/>
          <p:nvPr/>
        </p:nvGrpSpPr>
        <p:grpSpPr>
          <a:xfrm>
            <a:off x="4495800" y="685800"/>
            <a:ext cx="1295400" cy="1295400"/>
            <a:chOff x="1536" y="432"/>
            <a:chExt cx="816" cy="816"/>
          </a:xfrm>
        </p:grpSpPr>
        <p:sp>
          <p:nvSpPr>
            <p:cNvPr id="23565" name="AutoShape 1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66" name="AutoShape 1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67" name="AutoShape 1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68" name="AutoShape 1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69" name="AutoShape 1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70" name="AutoShape 1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71" name="AutoShape 1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72" name="AutoShape 2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73" name="AutoShape 2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3574" name="Group 22"/>
          <p:cNvGrpSpPr/>
          <p:nvPr/>
        </p:nvGrpSpPr>
        <p:grpSpPr>
          <a:xfrm>
            <a:off x="6400800" y="685800"/>
            <a:ext cx="1295400" cy="1295400"/>
            <a:chOff x="1536" y="432"/>
            <a:chExt cx="816" cy="816"/>
          </a:xfrm>
        </p:grpSpPr>
        <p:sp>
          <p:nvSpPr>
            <p:cNvPr id="23575" name="AutoShape 2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76" name="AutoShape 2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77" name="AutoShape 2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78" name="AutoShape 2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79" name="AutoShape 2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80" name="AutoShape 2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81" name="AutoShape 2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82" name="AutoShape 3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83" name="AutoShape 3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3584" name="Group 32"/>
          <p:cNvGrpSpPr/>
          <p:nvPr/>
        </p:nvGrpSpPr>
        <p:grpSpPr>
          <a:xfrm>
            <a:off x="2362200" y="2743200"/>
            <a:ext cx="1295400" cy="1295400"/>
            <a:chOff x="1536" y="432"/>
            <a:chExt cx="816" cy="816"/>
          </a:xfrm>
        </p:grpSpPr>
        <p:sp>
          <p:nvSpPr>
            <p:cNvPr id="23585" name="AutoShape 3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86" name="AutoShape 3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87" name="AutoShape 3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88" name="AutoShape 3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89" name="AutoShape 3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90" name="AutoShape 3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91" name="AutoShape 3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92" name="AutoShape 4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93" name="AutoShape 4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3594" name="Group 42"/>
          <p:cNvGrpSpPr/>
          <p:nvPr/>
        </p:nvGrpSpPr>
        <p:grpSpPr>
          <a:xfrm>
            <a:off x="4419600" y="2743200"/>
            <a:ext cx="1295400" cy="1295400"/>
            <a:chOff x="1536" y="432"/>
            <a:chExt cx="816" cy="816"/>
          </a:xfrm>
        </p:grpSpPr>
        <p:sp>
          <p:nvSpPr>
            <p:cNvPr id="23595" name="AutoShape 4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96" name="AutoShape 4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97" name="AutoShape 4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98" name="AutoShape 4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599" name="AutoShape 4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00" name="AutoShape 4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01" name="AutoShape 4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02" name="AutoShape 5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03" name="AutoShape 5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3604" name="Group 52"/>
          <p:cNvGrpSpPr/>
          <p:nvPr/>
        </p:nvGrpSpPr>
        <p:grpSpPr>
          <a:xfrm>
            <a:off x="6400800" y="2743200"/>
            <a:ext cx="1295400" cy="1295400"/>
            <a:chOff x="1536" y="432"/>
            <a:chExt cx="816" cy="816"/>
          </a:xfrm>
        </p:grpSpPr>
        <p:sp>
          <p:nvSpPr>
            <p:cNvPr id="23605" name="AutoShape 5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06" name="AutoShape 5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07" name="AutoShape 5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08" name="AutoShape 5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09" name="AutoShape 5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10" name="AutoShape 5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11" name="AutoShape 5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12" name="AutoShape 6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3613" name="AutoShape 6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4578" name="Group 2"/>
          <p:cNvGrpSpPr/>
          <p:nvPr/>
        </p:nvGrpSpPr>
        <p:grpSpPr>
          <a:xfrm>
            <a:off x="2438400" y="685800"/>
            <a:ext cx="1295400" cy="1295400"/>
            <a:chOff x="1536" y="432"/>
            <a:chExt cx="816" cy="816"/>
          </a:xfrm>
        </p:grpSpPr>
        <p:sp>
          <p:nvSpPr>
            <p:cNvPr id="24579" name="AutoShape 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80" name="AutoShape 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81" name="AutoShape 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82" name="AutoShape 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83" name="AutoShape 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84" name="AutoShape 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85" name="AutoShape 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86" name="AutoShape 1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87" name="AutoShape 1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4588" name="Group 12"/>
          <p:cNvGrpSpPr/>
          <p:nvPr/>
        </p:nvGrpSpPr>
        <p:grpSpPr>
          <a:xfrm>
            <a:off x="4495800" y="685800"/>
            <a:ext cx="1295400" cy="1295400"/>
            <a:chOff x="1536" y="432"/>
            <a:chExt cx="816" cy="816"/>
          </a:xfrm>
        </p:grpSpPr>
        <p:sp>
          <p:nvSpPr>
            <p:cNvPr id="24589" name="AutoShape 1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90" name="AutoShape 1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91" name="AutoShape 1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92" name="AutoShape 1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93" name="AutoShape 1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94" name="AutoShape 1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95" name="AutoShape 1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96" name="AutoShape 2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597" name="AutoShape 2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4598" name="Group 22"/>
          <p:cNvGrpSpPr/>
          <p:nvPr/>
        </p:nvGrpSpPr>
        <p:grpSpPr>
          <a:xfrm>
            <a:off x="6400800" y="685800"/>
            <a:ext cx="1295400" cy="1295400"/>
            <a:chOff x="1536" y="432"/>
            <a:chExt cx="816" cy="816"/>
          </a:xfrm>
        </p:grpSpPr>
        <p:sp>
          <p:nvSpPr>
            <p:cNvPr id="24599" name="AutoShape 2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00" name="AutoShape 2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01" name="AutoShape 2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02" name="AutoShape 2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03" name="AutoShape 2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04" name="AutoShape 2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05" name="AutoShape 2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06" name="AutoShape 3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07" name="AutoShape 3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4608" name="Group 32"/>
          <p:cNvGrpSpPr/>
          <p:nvPr/>
        </p:nvGrpSpPr>
        <p:grpSpPr>
          <a:xfrm>
            <a:off x="2362200" y="2743200"/>
            <a:ext cx="1295400" cy="1295400"/>
            <a:chOff x="1536" y="432"/>
            <a:chExt cx="816" cy="816"/>
          </a:xfrm>
        </p:grpSpPr>
        <p:sp>
          <p:nvSpPr>
            <p:cNvPr id="24609" name="AutoShape 3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10" name="AutoShape 3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11" name="AutoShape 3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12" name="AutoShape 3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13" name="AutoShape 3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14" name="AutoShape 3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15" name="AutoShape 3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16" name="AutoShape 4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17" name="AutoShape 4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4618" name="Group 42"/>
          <p:cNvGrpSpPr/>
          <p:nvPr/>
        </p:nvGrpSpPr>
        <p:grpSpPr>
          <a:xfrm>
            <a:off x="4419600" y="2743200"/>
            <a:ext cx="1295400" cy="1295400"/>
            <a:chOff x="1536" y="432"/>
            <a:chExt cx="816" cy="816"/>
          </a:xfrm>
        </p:grpSpPr>
        <p:sp>
          <p:nvSpPr>
            <p:cNvPr id="24619" name="AutoShape 4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20" name="AutoShape 4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21" name="AutoShape 4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22" name="AutoShape 4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23" name="AutoShape 4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24" name="AutoShape 4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25" name="AutoShape 4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26" name="AutoShape 5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27" name="AutoShape 5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4628" name="Group 52"/>
          <p:cNvGrpSpPr/>
          <p:nvPr/>
        </p:nvGrpSpPr>
        <p:grpSpPr>
          <a:xfrm>
            <a:off x="6400800" y="2743200"/>
            <a:ext cx="1295400" cy="1295400"/>
            <a:chOff x="1536" y="432"/>
            <a:chExt cx="816" cy="816"/>
          </a:xfrm>
        </p:grpSpPr>
        <p:sp>
          <p:nvSpPr>
            <p:cNvPr id="24629" name="AutoShape 5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30" name="AutoShape 5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31" name="AutoShape 5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32" name="AutoShape 5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33" name="AutoShape 5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34" name="AutoShape 5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35" name="AutoShape 5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36" name="AutoShape 6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37" name="AutoShape 6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4638" name="Group 62"/>
          <p:cNvGrpSpPr/>
          <p:nvPr/>
        </p:nvGrpSpPr>
        <p:grpSpPr>
          <a:xfrm>
            <a:off x="2286000" y="4648200"/>
            <a:ext cx="1295400" cy="1295400"/>
            <a:chOff x="1536" y="432"/>
            <a:chExt cx="816" cy="816"/>
          </a:xfrm>
        </p:grpSpPr>
        <p:sp>
          <p:nvSpPr>
            <p:cNvPr id="24639" name="AutoShape 6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40" name="AutoShape 6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41" name="AutoShape 6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42" name="AutoShape 6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43" name="AutoShape 6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44" name="AutoShape 6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45" name="AutoShape 6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46" name="AutoShape 7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4647" name="AutoShape 7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5602" name="Group 2"/>
          <p:cNvGrpSpPr/>
          <p:nvPr/>
        </p:nvGrpSpPr>
        <p:grpSpPr>
          <a:xfrm>
            <a:off x="2438400" y="685800"/>
            <a:ext cx="1295400" cy="1295400"/>
            <a:chOff x="1536" y="432"/>
            <a:chExt cx="816" cy="816"/>
          </a:xfrm>
        </p:grpSpPr>
        <p:sp>
          <p:nvSpPr>
            <p:cNvPr id="25603" name="AutoShape 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04" name="AutoShape 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05" name="AutoShape 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06" name="AutoShape 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07" name="AutoShape 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08" name="AutoShape 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09" name="AutoShape 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10" name="AutoShape 1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11" name="AutoShape 1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5612" name="Group 12"/>
          <p:cNvGrpSpPr/>
          <p:nvPr/>
        </p:nvGrpSpPr>
        <p:grpSpPr>
          <a:xfrm>
            <a:off x="4495800" y="685800"/>
            <a:ext cx="1295400" cy="1295400"/>
            <a:chOff x="1536" y="432"/>
            <a:chExt cx="816" cy="816"/>
          </a:xfrm>
        </p:grpSpPr>
        <p:sp>
          <p:nvSpPr>
            <p:cNvPr id="25613" name="AutoShape 1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14" name="AutoShape 1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15" name="AutoShape 1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16" name="AutoShape 1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17" name="AutoShape 1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18" name="AutoShape 1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19" name="AutoShape 1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20" name="AutoShape 2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21" name="AutoShape 2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5622" name="Group 22"/>
          <p:cNvGrpSpPr/>
          <p:nvPr/>
        </p:nvGrpSpPr>
        <p:grpSpPr>
          <a:xfrm>
            <a:off x="6400800" y="685800"/>
            <a:ext cx="1295400" cy="1295400"/>
            <a:chOff x="1536" y="432"/>
            <a:chExt cx="816" cy="816"/>
          </a:xfrm>
        </p:grpSpPr>
        <p:sp>
          <p:nvSpPr>
            <p:cNvPr id="25623" name="AutoShape 2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24" name="AutoShape 2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25" name="AutoShape 2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26" name="AutoShape 2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27" name="AutoShape 2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28" name="AutoShape 2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29" name="AutoShape 2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30" name="AutoShape 3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31" name="AutoShape 3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5632" name="Group 32"/>
          <p:cNvGrpSpPr/>
          <p:nvPr/>
        </p:nvGrpSpPr>
        <p:grpSpPr>
          <a:xfrm>
            <a:off x="2362200" y="2743200"/>
            <a:ext cx="1295400" cy="1295400"/>
            <a:chOff x="1536" y="432"/>
            <a:chExt cx="816" cy="816"/>
          </a:xfrm>
        </p:grpSpPr>
        <p:sp>
          <p:nvSpPr>
            <p:cNvPr id="25633" name="AutoShape 3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34" name="AutoShape 3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35" name="AutoShape 3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36" name="AutoShape 3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37" name="AutoShape 3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38" name="AutoShape 3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39" name="AutoShape 3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40" name="AutoShape 4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41" name="AutoShape 4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5642" name="Group 42"/>
          <p:cNvGrpSpPr/>
          <p:nvPr/>
        </p:nvGrpSpPr>
        <p:grpSpPr>
          <a:xfrm>
            <a:off x="4419600" y="2743200"/>
            <a:ext cx="1295400" cy="1295400"/>
            <a:chOff x="1536" y="432"/>
            <a:chExt cx="816" cy="816"/>
          </a:xfrm>
        </p:grpSpPr>
        <p:sp>
          <p:nvSpPr>
            <p:cNvPr id="25643" name="AutoShape 4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44" name="AutoShape 4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45" name="AutoShape 4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46" name="AutoShape 4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47" name="AutoShape 4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48" name="AutoShape 4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49" name="AutoShape 4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50" name="AutoShape 5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51" name="AutoShape 5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5652" name="Group 52"/>
          <p:cNvGrpSpPr/>
          <p:nvPr/>
        </p:nvGrpSpPr>
        <p:grpSpPr>
          <a:xfrm>
            <a:off x="6400800" y="2743200"/>
            <a:ext cx="1295400" cy="1295400"/>
            <a:chOff x="1536" y="432"/>
            <a:chExt cx="816" cy="816"/>
          </a:xfrm>
        </p:grpSpPr>
        <p:sp>
          <p:nvSpPr>
            <p:cNvPr id="25653" name="AutoShape 5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54" name="AutoShape 5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55" name="AutoShape 5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56" name="AutoShape 5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57" name="AutoShape 5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58" name="AutoShape 5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59" name="AutoShape 5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60" name="AutoShape 6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61" name="AutoShape 6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5662" name="Group 62"/>
          <p:cNvGrpSpPr/>
          <p:nvPr/>
        </p:nvGrpSpPr>
        <p:grpSpPr>
          <a:xfrm>
            <a:off x="2286000" y="4648200"/>
            <a:ext cx="1295400" cy="1295400"/>
            <a:chOff x="1536" y="432"/>
            <a:chExt cx="816" cy="816"/>
          </a:xfrm>
        </p:grpSpPr>
        <p:sp>
          <p:nvSpPr>
            <p:cNvPr id="25663" name="AutoShape 6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64" name="AutoShape 6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65" name="AutoShape 6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66" name="AutoShape 6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67" name="AutoShape 6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68" name="AutoShape 6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69" name="AutoShape 6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70" name="AutoShape 7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71" name="AutoShape 7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5672" name="Group 72"/>
          <p:cNvGrpSpPr/>
          <p:nvPr/>
        </p:nvGrpSpPr>
        <p:grpSpPr>
          <a:xfrm>
            <a:off x="4419600" y="4648200"/>
            <a:ext cx="1295400" cy="1295400"/>
            <a:chOff x="1536" y="432"/>
            <a:chExt cx="816" cy="816"/>
          </a:xfrm>
        </p:grpSpPr>
        <p:sp>
          <p:nvSpPr>
            <p:cNvPr id="25673" name="AutoShape 7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74" name="AutoShape 7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75" name="AutoShape 7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76" name="AutoShape 7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77" name="AutoShape 7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78" name="AutoShape 7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79" name="AutoShape 7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80" name="AutoShape 8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5681" name="AutoShape 8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6626" name="Group 2"/>
          <p:cNvGrpSpPr/>
          <p:nvPr/>
        </p:nvGrpSpPr>
        <p:grpSpPr>
          <a:xfrm>
            <a:off x="2438400" y="685800"/>
            <a:ext cx="1295400" cy="1295400"/>
            <a:chOff x="1536" y="432"/>
            <a:chExt cx="816" cy="816"/>
          </a:xfrm>
        </p:grpSpPr>
        <p:sp>
          <p:nvSpPr>
            <p:cNvPr id="26627" name="AutoShape 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28" name="AutoShape 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29" name="AutoShape 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30" name="AutoShape 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31" name="AutoShape 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32" name="AutoShape 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33" name="AutoShape 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34" name="AutoShape 1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35" name="AutoShape 1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6636" name="Group 12"/>
          <p:cNvGrpSpPr/>
          <p:nvPr/>
        </p:nvGrpSpPr>
        <p:grpSpPr>
          <a:xfrm>
            <a:off x="4495800" y="685800"/>
            <a:ext cx="1295400" cy="1295400"/>
            <a:chOff x="1536" y="432"/>
            <a:chExt cx="816" cy="816"/>
          </a:xfrm>
        </p:grpSpPr>
        <p:sp>
          <p:nvSpPr>
            <p:cNvPr id="26637" name="AutoShape 1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38" name="AutoShape 1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39" name="AutoShape 1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40" name="AutoShape 1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41" name="AutoShape 1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42" name="AutoShape 1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43" name="AutoShape 1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44" name="AutoShape 2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45" name="AutoShape 2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6646" name="Group 22"/>
          <p:cNvGrpSpPr/>
          <p:nvPr/>
        </p:nvGrpSpPr>
        <p:grpSpPr>
          <a:xfrm>
            <a:off x="6400800" y="685800"/>
            <a:ext cx="1295400" cy="1295400"/>
            <a:chOff x="1536" y="432"/>
            <a:chExt cx="816" cy="816"/>
          </a:xfrm>
        </p:grpSpPr>
        <p:sp>
          <p:nvSpPr>
            <p:cNvPr id="26647" name="AutoShape 2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48" name="AutoShape 2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49" name="AutoShape 2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50" name="AutoShape 2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51" name="AutoShape 2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52" name="AutoShape 2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53" name="AutoShape 2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54" name="AutoShape 3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55" name="AutoShape 3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6656" name="Group 32"/>
          <p:cNvGrpSpPr/>
          <p:nvPr/>
        </p:nvGrpSpPr>
        <p:grpSpPr>
          <a:xfrm>
            <a:off x="2362200" y="2743200"/>
            <a:ext cx="1295400" cy="1295400"/>
            <a:chOff x="1536" y="432"/>
            <a:chExt cx="816" cy="816"/>
          </a:xfrm>
        </p:grpSpPr>
        <p:sp>
          <p:nvSpPr>
            <p:cNvPr id="26657" name="AutoShape 3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58" name="AutoShape 3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59" name="AutoShape 3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60" name="AutoShape 3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61" name="AutoShape 3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62" name="AutoShape 3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63" name="AutoShape 3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64" name="AutoShape 4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65" name="AutoShape 4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6666" name="Group 42"/>
          <p:cNvGrpSpPr/>
          <p:nvPr/>
        </p:nvGrpSpPr>
        <p:grpSpPr>
          <a:xfrm>
            <a:off x="4419600" y="2743200"/>
            <a:ext cx="1295400" cy="1295400"/>
            <a:chOff x="1536" y="432"/>
            <a:chExt cx="816" cy="816"/>
          </a:xfrm>
        </p:grpSpPr>
        <p:sp>
          <p:nvSpPr>
            <p:cNvPr id="26667" name="AutoShape 4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68" name="AutoShape 4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69" name="AutoShape 4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70" name="AutoShape 4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71" name="AutoShape 4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72" name="AutoShape 4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73" name="AutoShape 4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74" name="AutoShape 5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75" name="AutoShape 5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6676" name="Group 52"/>
          <p:cNvGrpSpPr/>
          <p:nvPr/>
        </p:nvGrpSpPr>
        <p:grpSpPr>
          <a:xfrm>
            <a:off x="6400800" y="2743200"/>
            <a:ext cx="1295400" cy="1295400"/>
            <a:chOff x="1536" y="432"/>
            <a:chExt cx="816" cy="816"/>
          </a:xfrm>
        </p:grpSpPr>
        <p:sp>
          <p:nvSpPr>
            <p:cNvPr id="26677" name="AutoShape 5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78" name="AutoShape 5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79" name="AutoShape 5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80" name="AutoShape 5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81" name="AutoShape 5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82" name="AutoShape 5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83" name="AutoShape 5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84" name="AutoShape 6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85" name="AutoShape 6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6686" name="Group 62"/>
          <p:cNvGrpSpPr/>
          <p:nvPr/>
        </p:nvGrpSpPr>
        <p:grpSpPr>
          <a:xfrm>
            <a:off x="2286000" y="4652963"/>
            <a:ext cx="1295400" cy="1295400"/>
            <a:chOff x="1536" y="432"/>
            <a:chExt cx="816" cy="816"/>
          </a:xfrm>
        </p:grpSpPr>
        <p:sp>
          <p:nvSpPr>
            <p:cNvPr id="26687" name="AutoShape 6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88" name="AutoShape 6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89" name="AutoShape 6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90" name="AutoShape 6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91" name="AutoShape 6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92" name="AutoShape 6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93" name="AutoShape 6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94" name="AutoShape 7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95" name="AutoShape 7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6696" name="Group 72"/>
          <p:cNvGrpSpPr/>
          <p:nvPr/>
        </p:nvGrpSpPr>
        <p:grpSpPr>
          <a:xfrm>
            <a:off x="6372225" y="4652963"/>
            <a:ext cx="1295400" cy="1295400"/>
            <a:chOff x="1536" y="432"/>
            <a:chExt cx="816" cy="816"/>
          </a:xfrm>
        </p:grpSpPr>
        <p:sp>
          <p:nvSpPr>
            <p:cNvPr id="26697" name="AutoShape 7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98" name="AutoShape 7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699" name="AutoShape 7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00" name="AutoShape 7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01" name="AutoShape 7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02" name="AutoShape 7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03" name="AutoShape 7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04" name="AutoShape 8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05" name="AutoShape 8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6706" name="Group 82"/>
          <p:cNvGrpSpPr/>
          <p:nvPr/>
        </p:nvGrpSpPr>
        <p:grpSpPr>
          <a:xfrm>
            <a:off x="4356100" y="4652963"/>
            <a:ext cx="1295400" cy="1295400"/>
            <a:chOff x="1536" y="432"/>
            <a:chExt cx="816" cy="816"/>
          </a:xfrm>
        </p:grpSpPr>
        <p:sp>
          <p:nvSpPr>
            <p:cNvPr id="26707" name="AutoShape 8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08" name="AutoShape 8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09" name="AutoShape 8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10" name="AutoShape 8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11" name="AutoShape 8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12" name="AutoShape 8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13" name="AutoShape 8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14" name="AutoShape 9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6715" name="AutoShape 9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650" name="WordArt 2"/>
          <p:cNvSpPr>
            <a:spLocks noTextEdit="1"/>
          </p:cNvSpPr>
          <p:nvPr/>
        </p:nvSpPr>
        <p:spPr>
          <a:xfrm rot="540000">
            <a:off x="395288" y="96838"/>
            <a:ext cx="18288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8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做一做做一做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48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27651" name="Text Box 3"/>
          <p:cNvSpPr/>
          <p:nvPr/>
        </p:nvSpPr>
        <p:spPr>
          <a:xfrm>
            <a:off x="322263" y="1628775"/>
            <a:ext cx="165576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ym typeface="Wingdings" panose="05000000000000000000" pitchFamily="2" charset="2"/>
              </a:rPr>
              <a:t>9×5=</a:t>
            </a:r>
            <a:endParaRPr lang="en-US" altLang="zh-CN" sz="4000" b="1"/>
          </a:p>
        </p:txBody>
      </p:sp>
      <p:sp>
        <p:nvSpPr>
          <p:cNvPr id="27652" name="Text Box 4"/>
          <p:cNvSpPr/>
          <p:nvPr/>
        </p:nvSpPr>
        <p:spPr>
          <a:xfrm>
            <a:off x="3275013" y="1628775"/>
            <a:ext cx="165576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ym typeface="Wingdings" panose="05000000000000000000" pitchFamily="2" charset="2"/>
              </a:rPr>
              <a:t>9×6=</a:t>
            </a:r>
            <a:endParaRPr lang="en-US" altLang="zh-CN" sz="4000" b="1"/>
          </a:p>
        </p:txBody>
      </p:sp>
      <p:sp>
        <p:nvSpPr>
          <p:cNvPr id="27653" name="Text Box 5"/>
          <p:cNvSpPr/>
          <p:nvPr/>
        </p:nvSpPr>
        <p:spPr>
          <a:xfrm>
            <a:off x="6227763" y="1628775"/>
            <a:ext cx="165576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ym typeface="Wingdings" panose="05000000000000000000" pitchFamily="2" charset="2"/>
              </a:rPr>
              <a:t>9×4=</a:t>
            </a:r>
            <a:endParaRPr lang="en-US" altLang="zh-CN" sz="4000" b="1"/>
          </a:p>
        </p:txBody>
      </p:sp>
      <p:sp>
        <p:nvSpPr>
          <p:cNvPr id="27654" name="Text Box 6"/>
          <p:cNvSpPr/>
          <p:nvPr/>
        </p:nvSpPr>
        <p:spPr>
          <a:xfrm>
            <a:off x="323850" y="2871788"/>
            <a:ext cx="1655763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ym typeface="Wingdings" panose="05000000000000000000" pitchFamily="2" charset="2"/>
              </a:rPr>
              <a:t>9×3=</a:t>
            </a:r>
            <a:endParaRPr lang="en-US" altLang="zh-CN" sz="4000" b="1"/>
          </a:p>
        </p:txBody>
      </p:sp>
      <p:sp>
        <p:nvSpPr>
          <p:cNvPr id="27655" name="Text Box 7"/>
          <p:cNvSpPr/>
          <p:nvPr/>
        </p:nvSpPr>
        <p:spPr>
          <a:xfrm>
            <a:off x="3276600" y="2871788"/>
            <a:ext cx="1655763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ym typeface="Wingdings" panose="05000000000000000000" pitchFamily="2" charset="2"/>
              </a:rPr>
              <a:t>9×2=</a:t>
            </a:r>
            <a:endParaRPr lang="en-US" altLang="zh-CN" sz="4000" b="1"/>
          </a:p>
        </p:txBody>
      </p:sp>
      <p:sp>
        <p:nvSpPr>
          <p:cNvPr id="27656" name="Text Box 8"/>
          <p:cNvSpPr/>
          <p:nvPr/>
        </p:nvSpPr>
        <p:spPr>
          <a:xfrm>
            <a:off x="6229350" y="2871788"/>
            <a:ext cx="1655763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ym typeface="Wingdings" panose="05000000000000000000" pitchFamily="2" charset="2"/>
              </a:rPr>
              <a:t>9×1=</a:t>
            </a:r>
            <a:endParaRPr lang="en-US" altLang="zh-CN" sz="4000" b="1"/>
          </a:p>
        </p:txBody>
      </p:sp>
      <p:sp>
        <p:nvSpPr>
          <p:cNvPr id="27657" name="Text Box 9"/>
          <p:cNvSpPr/>
          <p:nvPr/>
        </p:nvSpPr>
        <p:spPr>
          <a:xfrm>
            <a:off x="323850" y="4076700"/>
            <a:ext cx="1655763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ym typeface="Wingdings" panose="05000000000000000000" pitchFamily="2" charset="2"/>
              </a:rPr>
              <a:t>9×9=</a:t>
            </a:r>
            <a:endParaRPr lang="en-US" altLang="zh-CN" sz="4000" b="1"/>
          </a:p>
        </p:txBody>
      </p:sp>
      <p:sp>
        <p:nvSpPr>
          <p:cNvPr id="27658" name="Text Box 10"/>
          <p:cNvSpPr/>
          <p:nvPr/>
        </p:nvSpPr>
        <p:spPr>
          <a:xfrm>
            <a:off x="3276600" y="4076700"/>
            <a:ext cx="1655763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ym typeface="Wingdings" panose="05000000000000000000" pitchFamily="2" charset="2"/>
              </a:rPr>
              <a:t>9×7=</a:t>
            </a:r>
            <a:endParaRPr lang="en-US" altLang="zh-CN" sz="4000" b="1"/>
          </a:p>
        </p:txBody>
      </p:sp>
      <p:sp>
        <p:nvSpPr>
          <p:cNvPr id="27659" name="Text Box 11"/>
          <p:cNvSpPr/>
          <p:nvPr/>
        </p:nvSpPr>
        <p:spPr>
          <a:xfrm>
            <a:off x="6229350" y="4076700"/>
            <a:ext cx="1655763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ym typeface="Wingdings" panose="05000000000000000000" pitchFamily="2" charset="2"/>
              </a:rPr>
              <a:t>9×8=</a:t>
            </a:r>
            <a:endParaRPr lang="en-US" altLang="zh-CN" sz="4000" b="1"/>
          </a:p>
        </p:txBody>
      </p:sp>
      <p:sp>
        <p:nvSpPr>
          <p:cNvPr id="27660" name="Text Box 12"/>
          <p:cNvSpPr/>
          <p:nvPr/>
        </p:nvSpPr>
        <p:spPr>
          <a:xfrm>
            <a:off x="1835150" y="1647825"/>
            <a:ext cx="865188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olidFill>
                  <a:srgbClr val="FF0066"/>
                </a:solidFill>
                <a:sym typeface="Wingdings" panose="05000000000000000000" pitchFamily="2" charset="2"/>
              </a:rPr>
              <a:t>45</a:t>
            </a:r>
            <a:endParaRPr lang="en-US" altLang="zh-CN" sz="4000" b="1">
              <a:solidFill>
                <a:srgbClr val="FF0066"/>
              </a:solidFill>
            </a:endParaRPr>
          </a:p>
        </p:txBody>
      </p:sp>
      <p:sp>
        <p:nvSpPr>
          <p:cNvPr id="27661" name="Text Box 13"/>
          <p:cNvSpPr/>
          <p:nvPr/>
        </p:nvSpPr>
        <p:spPr>
          <a:xfrm>
            <a:off x="4643438" y="1628775"/>
            <a:ext cx="865187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olidFill>
                  <a:srgbClr val="FF0066"/>
                </a:solidFill>
                <a:sym typeface="Wingdings" panose="05000000000000000000" pitchFamily="2" charset="2"/>
              </a:rPr>
              <a:t>54</a:t>
            </a:r>
            <a:endParaRPr lang="en-US" altLang="zh-CN" sz="4000" b="1">
              <a:solidFill>
                <a:srgbClr val="FF0066"/>
              </a:solidFill>
            </a:endParaRPr>
          </a:p>
        </p:txBody>
      </p:sp>
      <p:sp>
        <p:nvSpPr>
          <p:cNvPr id="27662" name="Text Box 14"/>
          <p:cNvSpPr/>
          <p:nvPr/>
        </p:nvSpPr>
        <p:spPr>
          <a:xfrm>
            <a:off x="7594600" y="1628775"/>
            <a:ext cx="865188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olidFill>
                  <a:srgbClr val="FF0066"/>
                </a:solidFill>
                <a:sym typeface="Wingdings" panose="05000000000000000000" pitchFamily="2" charset="2"/>
              </a:rPr>
              <a:t>36</a:t>
            </a:r>
            <a:endParaRPr lang="en-US" altLang="zh-CN" sz="4000" b="1">
              <a:solidFill>
                <a:srgbClr val="FF0066"/>
              </a:solidFill>
            </a:endParaRPr>
          </a:p>
        </p:txBody>
      </p:sp>
      <p:sp>
        <p:nvSpPr>
          <p:cNvPr id="27663" name="Text Box 15"/>
          <p:cNvSpPr/>
          <p:nvPr/>
        </p:nvSpPr>
        <p:spPr>
          <a:xfrm>
            <a:off x="1835150" y="2852738"/>
            <a:ext cx="865188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olidFill>
                  <a:srgbClr val="FF0066"/>
                </a:solidFill>
                <a:sym typeface="Wingdings" panose="05000000000000000000" pitchFamily="2" charset="2"/>
              </a:rPr>
              <a:t>27</a:t>
            </a:r>
            <a:endParaRPr lang="en-US" altLang="zh-CN" sz="4000" b="1">
              <a:solidFill>
                <a:srgbClr val="FF0066"/>
              </a:solidFill>
            </a:endParaRPr>
          </a:p>
        </p:txBody>
      </p:sp>
      <p:sp>
        <p:nvSpPr>
          <p:cNvPr id="27664" name="Text Box 16"/>
          <p:cNvSpPr/>
          <p:nvPr/>
        </p:nvSpPr>
        <p:spPr>
          <a:xfrm>
            <a:off x="4787900" y="2852738"/>
            <a:ext cx="865188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olidFill>
                  <a:srgbClr val="FF0066"/>
                </a:solidFill>
                <a:sym typeface="Wingdings" panose="05000000000000000000" pitchFamily="2" charset="2"/>
              </a:rPr>
              <a:t>18</a:t>
            </a:r>
            <a:endParaRPr lang="en-US" altLang="zh-CN" sz="4000" b="1">
              <a:solidFill>
                <a:srgbClr val="FF0066"/>
              </a:solidFill>
            </a:endParaRPr>
          </a:p>
        </p:txBody>
      </p:sp>
      <p:sp>
        <p:nvSpPr>
          <p:cNvPr id="27665" name="Text Box 17"/>
          <p:cNvSpPr/>
          <p:nvPr/>
        </p:nvSpPr>
        <p:spPr>
          <a:xfrm>
            <a:off x="7667625" y="2852738"/>
            <a:ext cx="865188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olidFill>
                  <a:srgbClr val="FF0066"/>
                </a:solidFill>
                <a:sym typeface="Wingdings" panose="05000000000000000000" pitchFamily="2" charset="2"/>
              </a:rPr>
              <a:t>9</a:t>
            </a:r>
            <a:endParaRPr lang="en-US" altLang="zh-CN" sz="4000" b="1">
              <a:solidFill>
                <a:srgbClr val="FF0066"/>
              </a:solidFill>
            </a:endParaRPr>
          </a:p>
        </p:txBody>
      </p:sp>
      <p:sp>
        <p:nvSpPr>
          <p:cNvPr id="27666" name="Text Box 18"/>
          <p:cNvSpPr/>
          <p:nvPr/>
        </p:nvSpPr>
        <p:spPr>
          <a:xfrm>
            <a:off x="1835150" y="4076700"/>
            <a:ext cx="865188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olidFill>
                  <a:srgbClr val="FF0066"/>
                </a:solidFill>
                <a:sym typeface="Wingdings" panose="05000000000000000000" pitchFamily="2" charset="2"/>
              </a:rPr>
              <a:t>81</a:t>
            </a:r>
            <a:endParaRPr lang="en-US" altLang="zh-CN" sz="4000" b="1">
              <a:solidFill>
                <a:srgbClr val="FF0066"/>
              </a:solidFill>
            </a:endParaRPr>
          </a:p>
        </p:txBody>
      </p:sp>
      <p:sp>
        <p:nvSpPr>
          <p:cNvPr id="27667" name="Text Box 19"/>
          <p:cNvSpPr/>
          <p:nvPr/>
        </p:nvSpPr>
        <p:spPr>
          <a:xfrm>
            <a:off x="4716463" y="4076700"/>
            <a:ext cx="865187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olidFill>
                  <a:srgbClr val="FF0066"/>
                </a:solidFill>
                <a:sym typeface="Wingdings" panose="05000000000000000000" pitchFamily="2" charset="2"/>
              </a:rPr>
              <a:t>63</a:t>
            </a:r>
            <a:endParaRPr lang="en-US" altLang="zh-CN" sz="4000" b="1">
              <a:solidFill>
                <a:srgbClr val="FF0066"/>
              </a:solidFill>
            </a:endParaRPr>
          </a:p>
        </p:txBody>
      </p:sp>
      <p:sp>
        <p:nvSpPr>
          <p:cNvPr id="27668" name="Text Box 20"/>
          <p:cNvSpPr/>
          <p:nvPr/>
        </p:nvSpPr>
        <p:spPr>
          <a:xfrm>
            <a:off x="7596188" y="4076700"/>
            <a:ext cx="865187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olidFill>
                  <a:srgbClr val="FF0066"/>
                </a:solidFill>
                <a:sym typeface="Wingdings" panose="05000000000000000000" pitchFamily="2" charset="2"/>
              </a:rPr>
              <a:t>72</a:t>
            </a:r>
            <a:endParaRPr lang="en-US" altLang="zh-CN" sz="4000" b="1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 fill="hold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 fill="hold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 fill="hold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 fill="hold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 fill="hold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 fill="hold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 fill="hold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 fill="hold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 fill="hold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0" grpId="0" animBg="1"/>
      <p:bldP spid="27661" grpId="0" animBg="1"/>
      <p:bldP spid="27662" grpId="0" animBg="1"/>
      <p:bldP spid="27663" grpId="0" animBg="1"/>
      <p:bldP spid="27664" grpId="0" animBg="1"/>
      <p:bldP spid="27665" grpId="0" animBg="1"/>
      <p:bldP spid="27666" grpId="0" animBg="1"/>
      <p:bldP spid="27667" grpId="0" animBg="1"/>
      <p:bldP spid="2766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28674" name="Object 2"/>
          <p:cNvGraphicFramePr>
            <a:graphicFrameLocks noChangeAspect="1"/>
          </p:cNvGraphicFramePr>
          <p:nvPr>
            <p:ph/>
          </p:nvPr>
        </p:nvGraphicFramePr>
        <p:xfrm>
          <a:off x="914400" y="838200"/>
          <a:ext cx="9067800" cy="746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7414260" imgH="6103620" progId="Word.Document.8">
                  <p:embed/>
                </p:oleObj>
              </mc:Choice>
              <mc:Fallback>
                <p:oleObj name="" r:id="rId2" imgW="7414260" imgH="6103620" progId="Word.Documen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14400" y="838200"/>
                        <a:ext cx="9067800" cy="74628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Text Box 15"/>
          <p:cNvSpPr/>
          <p:nvPr/>
        </p:nvSpPr>
        <p:spPr>
          <a:xfrm>
            <a:off x="323850" y="23495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b="1">
                <a:solidFill>
                  <a:srgbClr val="0033CC"/>
                </a:solidFill>
                <a:sym typeface="Wingdings" panose="05000000000000000000" pitchFamily="2" charset="2"/>
              </a:rPr>
              <a:t>2.</a:t>
            </a:r>
            <a:r>
              <a:rPr lang="zh-CN" altLang="en-US" b="1">
                <a:solidFill>
                  <a:srgbClr val="0033CC"/>
                </a:solidFill>
                <a:sym typeface="Wingdings" panose="05000000000000000000" pitchFamily="2" charset="2"/>
              </a:rPr>
              <a:t>在下面的表里找出</a:t>
            </a:r>
            <a:r>
              <a:rPr lang="en-US" altLang="zh-CN" b="1">
                <a:solidFill>
                  <a:srgbClr val="0033CC"/>
                </a:solidFill>
                <a:sym typeface="Wingdings" panose="05000000000000000000" pitchFamily="2" charset="2"/>
              </a:rPr>
              <a:t>9</a:t>
            </a:r>
            <a:r>
              <a:rPr lang="zh-CN" altLang="en-US" b="1">
                <a:solidFill>
                  <a:srgbClr val="0033CC"/>
                </a:solidFill>
                <a:sym typeface="Wingdings" panose="05000000000000000000" pitchFamily="2" charset="2"/>
              </a:rPr>
              <a:t>、</a:t>
            </a:r>
            <a:r>
              <a:rPr lang="en-US" altLang="zh-CN" b="1">
                <a:solidFill>
                  <a:srgbClr val="0033CC"/>
                </a:solidFill>
                <a:sym typeface="Wingdings" panose="05000000000000000000" pitchFamily="2" charset="2"/>
              </a:rPr>
              <a:t>9</a:t>
            </a:r>
            <a:r>
              <a:rPr lang="zh-CN" altLang="en-US" b="1">
                <a:solidFill>
                  <a:srgbClr val="0033CC"/>
                </a:solidFill>
                <a:sym typeface="Wingdings" panose="05000000000000000000" pitchFamily="2" charset="2"/>
              </a:rPr>
              <a:t>的</a:t>
            </a:r>
            <a:r>
              <a:rPr lang="en-US" altLang="zh-CN" b="1">
                <a:solidFill>
                  <a:srgbClr val="0033CC"/>
                </a:solidFill>
                <a:sym typeface="Wingdings" panose="05000000000000000000" pitchFamily="2" charset="2"/>
              </a:rPr>
              <a:t>2</a:t>
            </a:r>
            <a:r>
              <a:rPr lang="zh-CN" altLang="en-US" b="1">
                <a:solidFill>
                  <a:srgbClr val="0033CC"/>
                </a:solidFill>
                <a:sym typeface="Wingdings" panose="05000000000000000000" pitchFamily="2" charset="2"/>
              </a:rPr>
              <a:t>倍、</a:t>
            </a:r>
            <a:r>
              <a:rPr lang="en-US" altLang="zh-CN" b="1">
                <a:solidFill>
                  <a:srgbClr val="0033CC"/>
                </a:solidFill>
                <a:sym typeface="Wingdings" panose="05000000000000000000" pitchFamily="2" charset="2"/>
              </a:rPr>
              <a:t>3</a:t>
            </a:r>
            <a:r>
              <a:rPr lang="zh-CN" altLang="en-US" b="1">
                <a:solidFill>
                  <a:srgbClr val="0033CC"/>
                </a:solidFill>
                <a:sym typeface="Wingdings" panose="05000000000000000000" pitchFamily="2" charset="2"/>
              </a:rPr>
              <a:t>倍</a:t>
            </a:r>
            <a:r>
              <a:rPr lang="en-US" altLang="zh-CN" b="1">
                <a:solidFill>
                  <a:srgbClr val="0033CC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……</a:t>
            </a:r>
            <a:r>
              <a:rPr lang="en-US" altLang="zh-CN" b="1">
                <a:solidFill>
                  <a:srgbClr val="0033CC"/>
                </a:solidFill>
                <a:sym typeface="Wingdings" panose="05000000000000000000" pitchFamily="2" charset="2"/>
              </a:rPr>
              <a:t>9</a:t>
            </a:r>
            <a:r>
              <a:rPr lang="zh-CN" altLang="en-US" b="1">
                <a:solidFill>
                  <a:srgbClr val="0033CC"/>
                </a:solidFill>
                <a:sym typeface="Wingdings" panose="05000000000000000000" pitchFamily="2" charset="2"/>
              </a:rPr>
              <a:t>倍，把这些数圈起来。</a:t>
            </a:r>
            <a:endParaRPr lang="zh-CN" altLang="en-US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29698" name="Object 2"/>
          <p:cNvGraphicFramePr>
            <a:graphicFrameLocks noChangeAspect="1"/>
          </p:cNvGraphicFramePr>
          <p:nvPr>
            <p:ph/>
          </p:nvPr>
        </p:nvGraphicFramePr>
        <p:xfrm>
          <a:off x="1133475" y="901700"/>
          <a:ext cx="7231063" cy="591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2" imgW="7237730" imgH="5923915" progId="Word.Document.8">
                  <p:embed/>
                </p:oleObj>
              </mc:Choice>
              <mc:Fallback>
                <p:oleObj name="" r:id="rId2" imgW="7237730" imgH="5923915" progId="Word.Documen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33475" y="901700"/>
                        <a:ext cx="7231063" cy="59197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22" name="Oval 4"/>
          <p:cNvSpPr/>
          <p:nvPr/>
        </p:nvSpPr>
        <p:spPr>
          <a:xfrm>
            <a:off x="539750" y="549275"/>
            <a:ext cx="1511300" cy="863600"/>
          </a:xfrm>
          <a:prstGeom prst="ellipse">
            <a:avLst/>
          </a:prstGeom>
          <a:solidFill>
            <a:srgbClr val="FF66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800" b="1"/>
              <a:t>例</a:t>
            </a:r>
            <a:r>
              <a:rPr lang="en-US" altLang="zh-CN" sz="4800" b="1"/>
              <a:t>2</a:t>
            </a:r>
            <a:endParaRPr lang="en-US" altLang="zh-CN" sz="4800" b="1"/>
          </a:p>
        </p:txBody>
      </p:sp>
      <p:sp>
        <p:nvSpPr>
          <p:cNvPr id="30723" name="Text Box 6"/>
          <p:cNvSpPr/>
          <p:nvPr/>
        </p:nvSpPr>
        <p:spPr>
          <a:xfrm>
            <a:off x="2338388" y="1268413"/>
            <a:ext cx="6481762" cy="2562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ym typeface="Wingdings" panose="05000000000000000000" pitchFamily="2" charset="2"/>
              </a:rPr>
              <a:t>6</a:t>
            </a:r>
            <a:r>
              <a:rPr lang="en-US" altLang="zh-CN" sz="3600" b="1">
                <a:latin typeface="宋体" panose="02010600030101010101" pitchFamily="2" charset="-122"/>
                <a:sym typeface="Wingdings" panose="05000000000000000000" pitchFamily="2" charset="2"/>
              </a:rPr>
              <a:t>×9=</a:t>
            </a:r>
            <a:r>
              <a:rPr lang="en-US" altLang="zh-CN" sz="5400" b="1">
                <a:latin typeface="宋体" panose="02010600030101010101" pitchFamily="2" charset="-122"/>
                <a:sym typeface="Wingdings" panose="05000000000000000000" pitchFamily="2" charset="2"/>
              </a:rPr>
              <a:t>(  )</a:t>
            </a:r>
            <a:endParaRPr lang="en-US" altLang="zh-CN" sz="5400" b="1">
              <a:latin typeface="宋体" panose="02010600030101010101" pitchFamily="2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3600" b="1">
                <a:latin typeface="宋体" panose="02010600030101010101" pitchFamily="2" charset="-122"/>
                <a:sym typeface="Wingdings" panose="05000000000000000000" pitchFamily="2" charset="2"/>
              </a:rPr>
              <a:t>想一想：你用哪句口诀？</a:t>
            </a:r>
            <a:endParaRPr lang="zh-CN" altLang="en-US" sz="3600" b="1">
              <a:latin typeface="宋体" panose="02010600030101010101" pitchFamily="2" charset="-122"/>
              <a:sym typeface="Wingdings" panose="05000000000000000000" pitchFamily="2" charset="2"/>
            </a:endParaRPr>
          </a:p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3600" b="1">
                <a:latin typeface="宋体" panose="02010600030101010101" pitchFamily="2" charset="-122"/>
                <a:sym typeface="Wingdings" panose="05000000000000000000" pitchFamily="2" charset="2"/>
              </a:rPr>
              <a:t>（                  ）</a:t>
            </a:r>
            <a:endParaRPr lang="zh-CN" altLang="en-US" sz="3600" b="1">
              <a:latin typeface="宋体" panose="02010600030101010101" pitchFamily="2" charset="-122"/>
            </a:endParaRPr>
          </a:p>
        </p:txBody>
      </p:sp>
      <p:sp>
        <p:nvSpPr>
          <p:cNvPr id="30724" name="Text Box 7"/>
          <p:cNvSpPr/>
          <p:nvPr/>
        </p:nvSpPr>
        <p:spPr>
          <a:xfrm>
            <a:off x="3924300" y="1395413"/>
            <a:ext cx="74295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>
              <a:buClrTx/>
              <a:buSzPct val="100000"/>
              <a:buFontTx/>
              <a:buNone/>
            </a:pPr>
            <a:r>
              <a:rPr lang="en-US" altLang="zh-CN" sz="4400" b="1">
                <a:solidFill>
                  <a:srgbClr val="FF0066"/>
                </a:solidFill>
                <a:sym typeface="Wingdings" panose="05000000000000000000" pitchFamily="2" charset="2"/>
              </a:rPr>
              <a:t>54</a:t>
            </a:r>
            <a:endParaRPr lang="en-US" altLang="zh-CN" sz="4400" b="1">
              <a:solidFill>
                <a:srgbClr val="FF0066"/>
              </a:solidFill>
            </a:endParaRPr>
          </a:p>
        </p:txBody>
      </p:sp>
      <p:sp>
        <p:nvSpPr>
          <p:cNvPr id="30725" name="Text Box 8"/>
          <p:cNvSpPr/>
          <p:nvPr/>
        </p:nvSpPr>
        <p:spPr>
          <a:xfrm>
            <a:off x="3348038" y="3141663"/>
            <a:ext cx="417671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4000" b="1">
                <a:solidFill>
                  <a:srgbClr val="FF0066"/>
                </a:solidFill>
                <a:sym typeface="Wingdings" panose="05000000000000000000" pitchFamily="2" charset="2"/>
              </a:rPr>
              <a:t>六九五十四</a:t>
            </a:r>
            <a:endParaRPr lang="zh-CN" altLang="en-US" sz="4000" b="1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 fill="hold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1746" name="Rectangle 3"/>
          <p:cNvSpPr>
            <a:spLocks noGrp="1"/>
          </p:cNvSpPr>
          <p:nvPr>
            <p:ph/>
          </p:nvPr>
        </p:nvSpPr>
        <p:spPr>
          <a:xfrm>
            <a:off x="539750" y="2051050"/>
            <a:ext cx="8135938" cy="41148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defTabSz="914400">
              <a:buClrTx/>
              <a:buSzPct val="100000"/>
              <a:buFontTx/>
              <a:buNone/>
            </a:pPr>
            <a:r>
              <a:rPr lang="en-US" altLang="zh-CN" sz="4000" b="1" baseline="0">
                <a:sym typeface="Wingdings" panose="05000000000000000000" pitchFamily="2" charset="2"/>
              </a:rPr>
              <a:t>2×9=            3×9=               7×9=</a:t>
            </a:r>
            <a:endParaRPr lang="en-US" altLang="zh-CN" sz="4000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endParaRPr lang="en-US" altLang="zh-CN" sz="4000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en-US" altLang="zh-CN" sz="4000" b="1" baseline="0">
                <a:sym typeface="Wingdings" panose="05000000000000000000" pitchFamily="2" charset="2"/>
              </a:rPr>
              <a:t>5×9=            6×9=               1×9=</a:t>
            </a:r>
            <a:endParaRPr lang="en-US" altLang="zh-CN" sz="4000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endParaRPr lang="en-US" altLang="zh-CN" sz="4000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en-US" altLang="zh-CN" sz="4000" b="1" baseline="0">
                <a:sym typeface="Wingdings" panose="05000000000000000000" pitchFamily="2" charset="2"/>
              </a:rPr>
              <a:t>8×9=            4×9=              </a:t>
            </a:r>
            <a:endParaRPr lang="en-US" altLang="zh-CN" sz="4000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endParaRPr lang="en-US" altLang="zh-CN" sz="4000" b="1"/>
          </a:p>
        </p:txBody>
      </p:sp>
      <p:sp>
        <p:nvSpPr>
          <p:cNvPr id="31747" name="Text Box 4"/>
          <p:cNvSpPr/>
          <p:nvPr/>
        </p:nvSpPr>
        <p:spPr>
          <a:xfrm>
            <a:off x="539750" y="908050"/>
            <a:ext cx="7848600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33CC"/>
                </a:solidFill>
              </a:rPr>
              <a:t>计算下面各题。</a:t>
            </a:r>
            <a:endParaRPr lang="zh-CN" altLang="en-US" sz="4800" b="1"/>
          </a:p>
        </p:txBody>
      </p:sp>
      <p:sp>
        <p:nvSpPr>
          <p:cNvPr id="31748" name="Text Box 5"/>
          <p:cNvSpPr/>
          <p:nvPr/>
        </p:nvSpPr>
        <p:spPr>
          <a:xfrm>
            <a:off x="2051050" y="1989138"/>
            <a:ext cx="865188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400" b="1">
                <a:solidFill>
                  <a:srgbClr val="FF0066"/>
                </a:solidFill>
                <a:sym typeface="Wingdings" panose="05000000000000000000" pitchFamily="2" charset="2"/>
              </a:rPr>
              <a:t>18</a:t>
            </a:r>
            <a:endParaRPr lang="en-US" altLang="zh-CN" sz="4400" b="1">
              <a:solidFill>
                <a:srgbClr val="FF0066"/>
              </a:solidFill>
            </a:endParaRPr>
          </a:p>
        </p:txBody>
      </p:sp>
      <p:sp>
        <p:nvSpPr>
          <p:cNvPr id="31749" name="Text Box 6"/>
          <p:cNvSpPr/>
          <p:nvPr/>
        </p:nvSpPr>
        <p:spPr>
          <a:xfrm>
            <a:off x="4787900" y="1989138"/>
            <a:ext cx="865188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400" b="1">
                <a:solidFill>
                  <a:srgbClr val="FF0066"/>
                </a:solidFill>
                <a:sym typeface="Wingdings" panose="05000000000000000000" pitchFamily="2" charset="2"/>
              </a:rPr>
              <a:t>27</a:t>
            </a:r>
            <a:endParaRPr lang="en-US" altLang="zh-CN" sz="4400" b="1">
              <a:solidFill>
                <a:srgbClr val="FF0066"/>
              </a:solidFill>
            </a:endParaRPr>
          </a:p>
        </p:txBody>
      </p:sp>
      <p:sp>
        <p:nvSpPr>
          <p:cNvPr id="31750" name="Text Box 7"/>
          <p:cNvSpPr/>
          <p:nvPr/>
        </p:nvSpPr>
        <p:spPr>
          <a:xfrm>
            <a:off x="7956550" y="1989138"/>
            <a:ext cx="865188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400" b="1">
                <a:solidFill>
                  <a:srgbClr val="FF0066"/>
                </a:solidFill>
                <a:sym typeface="Wingdings" panose="05000000000000000000" pitchFamily="2" charset="2"/>
              </a:rPr>
              <a:t>63</a:t>
            </a:r>
            <a:endParaRPr lang="en-US" altLang="zh-CN" sz="4400" b="1">
              <a:solidFill>
                <a:srgbClr val="FF0066"/>
              </a:solidFill>
            </a:endParaRPr>
          </a:p>
        </p:txBody>
      </p:sp>
      <p:sp>
        <p:nvSpPr>
          <p:cNvPr id="31751" name="Text Box 8"/>
          <p:cNvSpPr/>
          <p:nvPr/>
        </p:nvSpPr>
        <p:spPr>
          <a:xfrm>
            <a:off x="1979613" y="3459163"/>
            <a:ext cx="865187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400" b="1">
                <a:solidFill>
                  <a:srgbClr val="FF0066"/>
                </a:solidFill>
                <a:sym typeface="Wingdings" panose="05000000000000000000" pitchFamily="2" charset="2"/>
              </a:rPr>
              <a:t>45</a:t>
            </a:r>
            <a:endParaRPr lang="en-US" altLang="zh-CN" sz="4400" b="1">
              <a:solidFill>
                <a:srgbClr val="FF0066"/>
              </a:solidFill>
            </a:endParaRPr>
          </a:p>
        </p:txBody>
      </p:sp>
      <p:sp>
        <p:nvSpPr>
          <p:cNvPr id="31752" name="Text Box 9"/>
          <p:cNvSpPr/>
          <p:nvPr/>
        </p:nvSpPr>
        <p:spPr>
          <a:xfrm>
            <a:off x="4859338" y="3429000"/>
            <a:ext cx="865187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400" b="1">
                <a:solidFill>
                  <a:srgbClr val="FF0066"/>
                </a:solidFill>
                <a:sym typeface="Wingdings" panose="05000000000000000000" pitchFamily="2" charset="2"/>
              </a:rPr>
              <a:t>54</a:t>
            </a:r>
            <a:endParaRPr lang="en-US" altLang="zh-CN" sz="4400" b="1">
              <a:solidFill>
                <a:srgbClr val="FF0066"/>
              </a:solidFill>
            </a:endParaRPr>
          </a:p>
        </p:txBody>
      </p:sp>
      <p:sp>
        <p:nvSpPr>
          <p:cNvPr id="31753" name="Text Box 10"/>
          <p:cNvSpPr/>
          <p:nvPr/>
        </p:nvSpPr>
        <p:spPr>
          <a:xfrm>
            <a:off x="8027988" y="3500438"/>
            <a:ext cx="865187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400" b="1">
                <a:solidFill>
                  <a:srgbClr val="FF0066"/>
                </a:solidFill>
                <a:sym typeface="Wingdings" panose="05000000000000000000" pitchFamily="2" charset="2"/>
              </a:rPr>
              <a:t>9</a:t>
            </a:r>
            <a:endParaRPr lang="en-US" altLang="zh-CN" sz="4400" b="1">
              <a:solidFill>
                <a:srgbClr val="FF0066"/>
              </a:solidFill>
            </a:endParaRPr>
          </a:p>
        </p:txBody>
      </p:sp>
      <p:sp>
        <p:nvSpPr>
          <p:cNvPr id="31754" name="Text Box 11"/>
          <p:cNvSpPr/>
          <p:nvPr/>
        </p:nvSpPr>
        <p:spPr>
          <a:xfrm>
            <a:off x="1908175" y="4941888"/>
            <a:ext cx="865188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400" b="1">
                <a:solidFill>
                  <a:srgbClr val="FF0066"/>
                </a:solidFill>
                <a:sym typeface="Wingdings" panose="05000000000000000000" pitchFamily="2" charset="2"/>
              </a:rPr>
              <a:t>72</a:t>
            </a:r>
            <a:endParaRPr lang="en-US" altLang="zh-CN" sz="4400" b="1">
              <a:solidFill>
                <a:srgbClr val="FF0066"/>
              </a:solidFill>
            </a:endParaRPr>
          </a:p>
        </p:txBody>
      </p:sp>
      <p:sp>
        <p:nvSpPr>
          <p:cNvPr id="31755" name="Text Box 12"/>
          <p:cNvSpPr/>
          <p:nvPr/>
        </p:nvSpPr>
        <p:spPr>
          <a:xfrm>
            <a:off x="4787900" y="4941888"/>
            <a:ext cx="865188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400" b="1">
                <a:solidFill>
                  <a:srgbClr val="FF0066"/>
                </a:solidFill>
                <a:sym typeface="Wingdings" panose="05000000000000000000" pitchFamily="2" charset="2"/>
              </a:rPr>
              <a:t>36</a:t>
            </a:r>
            <a:endParaRPr lang="en-US" altLang="zh-CN" sz="4400" b="1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1000" fill="hold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1000" fill="hold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1000" fill="hold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1000" fill="hold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1000" fill="hold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1000" fill="hold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1000" fill="hold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  <p:bldP spid="31749" grpId="0" animBg="1"/>
      <p:bldP spid="31750" grpId="0" animBg="1"/>
      <p:bldP spid="31751" grpId="0" animBg="1"/>
      <p:bldP spid="31752" grpId="0" animBg="1"/>
      <p:bldP spid="31753" grpId="0" animBg="1"/>
      <p:bldP spid="31754" grpId="0" animBg="1"/>
      <p:bldP spid="3175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2770" name="Rectangle 36"/>
          <p:cNvSpPr/>
          <p:nvPr/>
        </p:nvSpPr>
        <p:spPr>
          <a:xfrm>
            <a:off x="323850" y="404813"/>
            <a:ext cx="1658938" cy="8636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32771" name="Rectangle 2"/>
          <p:cNvSpPr>
            <a:spLocks noGrp="1"/>
          </p:cNvSpPr>
          <p:nvPr>
            <p:ph type="title"/>
          </p:nvPr>
        </p:nvSpPr>
        <p:spPr>
          <a:xfrm>
            <a:off x="250825" y="476250"/>
            <a:ext cx="2017713" cy="700088"/>
          </a:xfrm>
          <a:ln/>
        </p:spPr>
        <p:txBody>
          <a:bodyPr wrap="square" lIns="91440" tIns="45720" rIns="91440" bIns="45720" anchor="ctr" anchorCtr="0"/>
          <a:p>
            <a:pPr algn="l"/>
            <a:r>
              <a:rPr lang="zh-CN" altLang="en-US" sz="4000" b="1">
                <a:solidFill>
                  <a:srgbClr val="FF0066"/>
                </a:solidFill>
              </a:rPr>
              <a:t>第一组</a:t>
            </a:r>
            <a:endParaRPr lang="zh-CN" altLang="en-US" sz="4000" b="1">
              <a:solidFill>
                <a:srgbClr val="FF0066"/>
              </a:solidFill>
            </a:endParaRPr>
          </a:p>
        </p:txBody>
      </p:sp>
      <p:sp>
        <p:nvSpPr>
          <p:cNvPr id="32772" name="Rectangle 4"/>
          <p:cNvSpPr/>
          <p:nvPr/>
        </p:nvSpPr>
        <p:spPr>
          <a:xfrm>
            <a:off x="1258888" y="1338263"/>
            <a:ext cx="8135937" cy="1584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defTabSz="914400">
              <a:spcBef>
                <a:spcPct val="2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ym typeface="Wingdings" panose="05000000000000000000" pitchFamily="2" charset="2"/>
              </a:rPr>
              <a:t>9×3=          9×5=            9×2=</a:t>
            </a:r>
            <a:endParaRPr lang="en-US" altLang="zh-CN" sz="4000" b="1">
              <a:sym typeface="Wingdings" panose="05000000000000000000" pitchFamily="2" charset="2"/>
            </a:endParaRPr>
          </a:p>
          <a:p>
            <a:pPr marL="342900" indent="-342900" defTabSz="914400">
              <a:spcBef>
                <a:spcPct val="20000"/>
              </a:spcBef>
              <a:buClrTx/>
              <a:buSzPct val="100000"/>
              <a:buFontTx/>
              <a:buNone/>
            </a:pPr>
            <a:r>
              <a:rPr lang="en-US" altLang="zh-CN" sz="4000" b="1">
                <a:sym typeface="Wingdings" panose="05000000000000000000" pitchFamily="2" charset="2"/>
              </a:rPr>
              <a:t>3×9=          5×9=            2×9=</a:t>
            </a:r>
            <a:endParaRPr lang="en-US" altLang="zh-CN" sz="4000" b="1"/>
          </a:p>
        </p:txBody>
      </p:sp>
      <p:grpSp>
        <p:nvGrpSpPr>
          <p:cNvPr id="32773" name="Group 7"/>
          <p:cNvGrpSpPr/>
          <p:nvPr/>
        </p:nvGrpSpPr>
        <p:grpSpPr>
          <a:xfrm>
            <a:off x="252413" y="2706688"/>
            <a:ext cx="2879725" cy="579437"/>
            <a:chOff x="204" y="2251"/>
            <a:chExt cx="1814" cy="365"/>
          </a:xfrm>
        </p:grpSpPr>
        <p:sp>
          <p:nvSpPr>
            <p:cNvPr id="32774" name="Text Box 5"/>
            <p:cNvSpPr/>
            <p:nvPr/>
          </p:nvSpPr>
          <p:spPr>
            <a:xfrm>
              <a:off x="204" y="2251"/>
              <a:ext cx="63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200" b="1"/>
                <a:t>口诀</a:t>
              </a:r>
              <a:endParaRPr lang="zh-CN" altLang="en-US" sz="3200" b="1"/>
            </a:p>
          </p:txBody>
        </p:sp>
        <p:cxnSp>
          <p:nvCxnSpPr>
            <p:cNvPr id="32775" name="Line 6"/>
            <p:cNvCxnSpPr/>
            <p:nvPr/>
          </p:nvCxnSpPr>
          <p:spPr>
            <a:xfrm>
              <a:off x="748" y="2614"/>
              <a:ext cx="127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2776" name="Group 8"/>
          <p:cNvGrpSpPr/>
          <p:nvPr/>
        </p:nvGrpSpPr>
        <p:grpSpPr>
          <a:xfrm>
            <a:off x="3060700" y="2778125"/>
            <a:ext cx="2879725" cy="579438"/>
            <a:chOff x="204" y="2251"/>
            <a:chExt cx="1814" cy="365"/>
          </a:xfrm>
        </p:grpSpPr>
        <p:sp>
          <p:nvSpPr>
            <p:cNvPr id="32777" name="Text Box 9"/>
            <p:cNvSpPr/>
            <p:nvPr/>
          </p:nvSpPr>
          <p:spPr>
            <a:xfrm>
              <a:off x="204" y="2251"/>
              <a:ext cx="63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200" b="1"/>
                <a:t>口诀</a:t>
              </a:r>
              <a:endParaRPr lang="zh-CN" altLang="en-US" sz="3200" b="1"/>
            </a:p>
          </p:txBody>
        </p:sp>
        <p:cxnSp>
          <p:nvCxnSpPr>
            <p:cNvPr id="32778" name="Line 10"/>
            <p:cNvCxnSpPr/>
            <p:nvPr/>
          </p:nvCxnSpPr>
          <p:spPr>
            <a:xfrm>
              <a:off x="748" y="2614"/>
              <a:ext cx="127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2779" name="Group 11"/>
          <p:cNvGrpSpPr/>
          <p:nvPr/>
        </p:nvGrpSpPr>
        <p:grpSpPr>
          <a:xfrm>
            <a:off x="6084888" y="2778125"/>
            <a:ext cx="2879725" cy="579438"/>
            <a:chOff x="204" y="2251"/>
            <a:chExt cx="1814" cy="365"/>
          </a:xfrm>
        </p:grpSpPr>
        <p:sp>
          <p:nvSpPr>
            <p:cNvPr id="32780" name="Text Box 12"/>
            <p:cNvSpPr/>
            <p:nvPr/>
          </p:nvSpPr>
          <p:spPr>
            <a:xfrm>
              <a:off x="204" y="2251"/>
              <a:ext cx="63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200" b="1"/>
                <a:t>口诀</a:t>
              </a:r>
              <a:endParaRPr lang="zh-CN" altLang="en-US" sz="3200" b="1"/>
            </a:p>
          </p:txBody>
        </p:sp>
        <p:cxnSp>
          <p:nvCxnSpPr>
            <p:cNvPr id="32781" name="Line 13"/>
            <p:cNvCxnSpPr/>
            <p:nvPr/>
          </p:nvCxnSpPr>
          <p:spPr>
            <a:xfrm>
              <a:off x="748" y="2614"/>
              <a:ext cx="127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2782" name="Text Box 14"/>
          <p:cNvSpPr/>
          <p:nvPr/>
        </p:nvSpPr>
        <p:spPr>
          <a:xfrm>
            <a:off x="468313" y="3570288"/>
            <a:ext cx="813593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/>
              <a:t>2.</a:t>
            </a:r>
            <a:r>
              <a:rPr lang="zh-CN" altLang="en-US" sz="3600" b="1"/>
              <a:t>用一句口诀写出两道乘法算式。</a:t>
            </a:r>
            <a:endParaRPr lang="zh-CN" altLang="en-US" sz="3600" b="1"/>
          </a:p>
        </p:txBody>
      </p:sp>
      <p:sp>
        <p:nvSpPr>
          <p:cNvPr id="32783" name="Text Box 15"/>
          <p:cNvSpPr/>
          <p:nvPr/>
        </p:nvSpPr>
        <p:spPr>
          <a:xfrm>
            <a:off x="1116013" y="4221163"/>
            <a:ext cx="2735262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33CC"/>
                </a:solidFill>
              </a:rPr>
              <a:t>八九七十二</a:t>
            </a:r>
            <a:endParaRPr lang="zh-CN" altLang="en-US" sz="3600" b="1"/>
          </a:p>
        </p:txBody>
      </p:sp>
      <p:sp>
        <p:nvSpPr>
          <p:cNvPr id="32784" name="Text Box 16"/>
          <p:cNvSpPr/>
          <p:nvPr/>
        </p:nvSpPr>
        <p:spPr>
          <a:xfrm>
            <a:off x="4716463" y="4292600"/>
            <a:ext cx="2735262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33CC"/>
                </a:solidFill>
              </a:rPr>
              <a:t>四九三十六</a:t>
            </a:r>
            <a:endParaRPr lang="zh-CN" altLang="en-US" sz="3600" b="1"/>
          </a:p>
        </p:txBody>
      </p:sp>
      <p:grpSp>
        <p:nvGrpSpPr>
          <p:cNvPr id="32785" name="Group 19"/>
          <p:cNvGrpSpPr/>
          <p:nvPr/>
        </p:nvGrpSpPr>
        <p:grpSpPr>
          <a:xfrm>
            <a:off x="1042988" y="5589588"/>
            <a:ext cx="2881312" cy="792162"/>
            <a:chOff x="657" y="3521"/>
            <a:chExt cx="1815" cy="499"/>
          </a:xfrm>
        </p:grpSpPr>
        <p:cxnSp>
          <p:nvCxnSpPr>
            <p:cNvPr id="32786" name="Line 17"/>
            <p:cNvCxnSpPr/>
            <p:nvPr/>
          </p:nvCxnSpPr>
          <p:spPr>
            <a:xfrm>
              <a:off x="657" y="3521"/>
              <a:ext cx="1815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787" name="Line 18"/>
            <p:cNvCxnSpPr/>
            <p:nvPr/>
          </p:nvCxnSpPr>
          <p:spPr>
            <a:xfrm>
              <a:off x="657" y="4020"/>
              <a:ext cx="1815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2788" name="Group 20"/>
          <p:cNvGrpSpPr/>
          <p:nvPr/>
        </p:nvGrpSpPr>
        <p:grpSpPr>
          <a:xfrm>
            <a:off x="4570413" y="5589588"/>
            <a:ext cx="2881312" cy="792162"/>
            <a:chOff x="657" y="3521"/>
            <a:chExt cx="1815" cy="499"/>
          </a:xfrm>
        </p:grpSpPr>
        <p:cxnSp>
          <p:nvCxnSpPr>
            <p:cNvPr id="32789" name="Line 21"/>
            <p:cNvCxnSpPr/>
            <p:nvPr/>
          </p:nvCxnSpPr>
          <p:spPr>
            <a:xfrm>
              <a:off x="657" y="3521"/>
              <a:ext cx="1815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790" name="Line 22"/>
            <p:cNvCxnSpPr/>
            <p:nvPr/>
          </p:nvCxnSpPr>
          <p:spPr>
            <a:xfrm>
              <a:off x="657" y="4020"/>
              <a:ext cx="1815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2791" name="Group 26"/>
          <p:cNvGrpSpPr/>
          <p:nvPr/>
        </p:nvGrpSpPr>
        <p:grpSpPr>
          <a:xfrm>
            <a:off x="4427538" y="0"/>
            <a:ext cx="2449512" cy="1268413"/>
            <a:chOff x="2789" y="0"/>
            <a:chExt cx="1543" cy="799"/>
          </a:xfrm>
        </p:grpSpPr>
        <p:pic>
          <p:nvPicPr>
            <p:cNvPr id="32792" name="Picture 24" descr="BAN_S00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89" y="0"/>
              <a:ext cx="1543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793" name="WordArt 25"/>
            <p:cNvSpPr>
              <a:spLocks noTextEdit="1"/>
            </p:cNvSpPr>
            <p:nvPr/>
          </p:nvSpPr>
          <p:spPr>
            <a:xfrm rot="360000">
              <a:off x="2979" y="336"/>
              <a:ext cx="1152" cy="419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  <a:normAutofit/>
            </a:bodyPr>
            <a:p>
              <a:pPr algn="ctr"/>
              <a:r>
                <a:rPr lang="zh-CN" altLang="en-US" sz="3600">
                  <a:ln w="9525" cap="flat" cmpd="sng">
                    <a:solidFill>
                      <a:srgbClr val="CC99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gradFill rotWithShape="1">
                    <a:gsLst>
                      <a:gs pos="0">
                        <a:srgbClr val="6600CC"/>
                      </a:gs>
                      <a:gs pos="100000">
                        <a:srgbClr val="CC00CC"/>
                      </a:gs>
                    </a:gsLst>
                    <a:lin ang="4980000" scaled="1"/>
                    <a:tileRect/>
                  </a:gradFill>
                  <a:effectLst>
                    <a:outerShdw dist="53882" dir="2699999" algn="ctr" rotWithShape="0">
                      <a:srgbClr val="9999FF">
                        <a:alpha val="79999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</a:rPr>
                <a:t>达标小测达标小测</a:t>
              </a:r>
              <a:endParaRPr lang="zh-CN" altLang="en-US" sz="36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98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</p:grpSp>
      <p:grpSp>
        <p:nvGrpSpPr>
          <p:cNvPr id="32794" name="Group 41"/>
          <p:cNvGrpSpPr/>
          <p:nvPr/>
        </p:nvGrpSpPr>
        <p:grpSpPr>
          <a:xfrm>
            <a:off x="1116013" y="1268413"/>
            <a:ext cx="7993062" cy="5113337"/>
            <a:chOff x="703" y="799"/>
            <a:chExt cx="5035" cy="3221"/>
          </a:xfrm>
        </p:grpSpPr>
        <p:sp>
          <p:nvSpPr>
            <p:cNvPr id="32795" name="Text Box 27"/>
            <p:cNvSpPr/>
            <p:nvPr/>
          </p:nvSpPr>
          <p:spPr>
            <a:xfrm>
              <a:off x="1701" y="799"/>
              <a:ext cx="545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400" b="1">
                  <a:solidFill>
                    <a:srgbClr val="FF0066"/>
                  </a:solidFill>
                </a:rPr>
                <a:t>27</a:t>
              </a:r>
              <a:endParaRPr lang="en-US" altLang="zh-CN" sz="4400" b="1">
                <a:solidFill>
                  <a:srgbClr val="FF0066"/>
                </a:solidFill>
              </a:endParaRPr>
            </a:p>
          </p:txBody>
        </p:sp>
        <p:sp>
          <p:nvSpPr>
            <p:cNvPr id="32796" name="Text Box 28"/>
            <p:cNvSpPr/>
            <p:nvPr/>
          </p:nvSpPr>
          <p:spPr>
            <a:xfrm>
              <a:off x="1700" y="1272"/>
              <a:ext cx="545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400" b="1">
                  <a:solidFill>
                    <a:srgbClr val="FF0066"/>
                  </a:solidFill>
                </a:rPr>
                <a:t>27</a:t>
              </a:r>
              <a:endParaRPr lang="en-US" altLang="zh-CN" sz="4400" b="1">
                <a:solidFill>
                  <a:srgbClr val="FF0066"/>
                </a:solidFill>
              </a:endParaRPr>
            </a:p>
          </p:txBody>
        </p:sp>
        <p:sp>
          <p:nvSpPr>
            <p:cNvPr id="32797" name="Text Box 29"/>
            <p:cNvSpPr/>
            <p:nvPr/>
          </p:nvSpPr>
          <p:spPr>
            <a:xfrm>
              <a:off x="3334" y="845"/>
              <a:ext cx="545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400" b="1">
                  <a:solidFill>
                    <a:srgbClr val="FF0066"/>
                  </a:solidFill>
                </a:rPr>
                <a:t>45</a:t>
              </a:r>
              <a:endParaRPr lang="en-US" altLang="zh-CN" sz="4400" b="1">
                <a:solidFill>
                  <a:srgbClr val="FF0066"/>
                </a:solidFill>
              </a:endParaRPr>
            </a:p>
          </p:txBody>
        </p:sp>
        <p:sp>
          <p:nvSpPr>
            <p:cNvPr id="32798" name="Text Box 30"/>
            <p:cNvSpPr/>
            <p:nvPr/>
          </p:nvSpPr>
          <p:spPr>
            <a:xfrm>
              <a:off x="3334" y="1272"/>
              <a:ext cx="545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400" b="1">
                  <a:solidFill>
                    <a:srgbClr val="FF0066"/>
                  </a:solidFill>
                </a:rPr>
                <a:t>45</a:t>
              </a:r>
              <a:endParaRPr lang="en-US" altLang="zh-CN" sz="4400" b="1">
                <a:solidFill>
                  <a:srgbClr val="FF0066"/>
                </a:solidFill>
              </a:endParaRPr>
            </a:p>
          </p:txBody>
        </p:sp>
        <p:sp>
          <p:nvSpPr>
            <p:cNvPr id="32799" name="Text Box 31"/>
            <p:cNvSpPr/>
            <p:nvPr/>
          </p:nvSpPr>
          <p:spPr>
            <a:xfrm>
              <a:off x="5102" y="799"/>
              <a:ext cx="545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400" b="1">
                  <a:solidFill>
                    <a:srgbClr val="FF0066"/>
                  </a:solidFill>
                </a:rPr>
                <a:t>18</a:t>
              </a:r>
              <a:endParaRPr lang="en-US" altLang="zh-CN" sz="4400" b="1">
                <a:solidFill>
                  <a:srgbClr val="FF0066"/>
                </a:solidFill>
              </a:endParaRPr>
            </a:p>
          </p:txBody>
        </p:sp>
        <p:sp>
          <p:nvSpPr>
            <p:cNvPr id="32800" name="Text Box 32"/>
            <p:cNvSpPr/>
            <p:nvPr/>
          </p:nvSpPr>
          <p:spPr>
            <a:xfrm>
              <a:off x="5102" y="1272"/>
              <a:ext cx="545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400" b="1">
                  <a:solidFill>
                    <a:srgbClr val="FF0066"/>
                  </a:solidFill>
                </a:rPr>
                <a:t>18</a:t>
              </a:r>
              <a:endParaRPr lang="en-US" altLang="zh-CN" sz="4400" b="1">
                <a:solidFill>
                  <a:srgbClr val="FF0066"/>
                </a:solidFill>
              </a:endParaRPr>
            </a:p>
          </p:txBody>
        </p:sp>
        <p:sp>
          <p:nvSpPr>
            <p:cNvPr id="32801" name="Text Box 33"/>
            <p:cNvSpPr/>
            <p:nvPr/>
          </p:nvSpPr>
          <p:spPr>
            <a:xfrm>
              <a:off x="703" y="1697"/>
              <a:ext cx="145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0066"/>
                  </a:solidFill>
                </a:rPr>
                <a:t>三九二十七</a:t>
              </a:r>
              <a:endParaRPr lang="zh-CN" altLang="en-US" sz="2800" b="1">
                <a:solidFill>
                  <a:srgbClr val="FF0066"/>
                </a:solidFill>
              </a:endParaRPr>
            </a:p>
          </p:txBody>
        </p:sp>
        <p:sp>
          <p:nvSpPr>
            <p:cNvPr id="32802" name="Text Box 34"/>
            <p:cNvSpPr/>
            <p:nvPr/>
          </p:nvSpPr>
          <p:spPr>
            <a:xfrm>
              <a:off x="2518" y="1752"/>
              <a:ext cx="145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0066"/>
                  </a:solidFill>
                </a:rPr>
                <a:t>五九四十五</a:t>
              </a:r>
              <a:endParaRPr lang="zh-CN" altLang="en-US" sz="2800" b="1">
                <a:solidFill>
                  <a:srgbClr val="FF0066"/>
                </a:solidFill>
              </a:endParaRPr>
            </a:p>
          </p:txBody>
        </p:sp>
        <p:sp>
          <p:nvSpPr>
            <p:cNvPr id="32803" name="Text Box 35"/>
            <p:cNvSpPr/>
            <p:nvPr/>
          </p:nvSpPr>
          <p:spPr>
            <a:xfrm>
              <a:off x="4445" y="1752"/>
              <a:ext cx="129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0066"/>
                  </a:solidFill>
                </a:rPr>
                <a:t>二九十八</a:t>
              </a:r>
              <a:endParaRPr lang="zh-CN" altLang="en-US" sz="2800" b="1">
                <a:solidFill>
                  <a:srgbClr val="FF0066"/>
                </a:solidFill>
              </a:endParaRPr>
            </a:p>
          </p:txBody>
        </p:sp>
        <p:sp>
          <p:nvSpPr>
            <p:cNvPr id="32804" name="Text Box 37"/>
            <p:cNvSpPr/>
            <p:nvPr/>
          </p:nvSpPr>
          <p:spPr>
            <a:xfrm>
              <a:off x="884" y="3162"/>
              <a:ext cx="1406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>
                <a:spcBef>
                  <a:spcPct val="50000"/>
                </a:spcBef>
                <a:buClrTx/>
                <a:buSzPct val="100000"/>
                <a:buFontTx/>
                <a:buNone/>
              </a:pPr>
              <a:r>
                <a:rPr lang="en-US" altLang="zh-CN" sz="3600" b="1">
                  <a:solidFill>
                    <a:srgbClr val="FF0066"/>
                  </a:solidFill>
                  <a:sym typeface="Wingdings" panose="05000000000000000000" pitchFamily="2" charset="2"/>
                </a:rPr>
                <a:t>8×9=72</a:t>
              </a:r>
              <a:endParaRPr lang="en-US" altLang="zh-CN" sz="3600" b="1">
                <a:solidFill>
                  <a:srgbClr val="FF0066"/>
                </a:solidFill>
              </a:endParaRPr>
            </a:p>
          </p:txBody>
        </p:sp>
        <p:sp>
          <p:nvSpPr>
            <p:cNvPr id="32805" name="Text Box 38"/>
            <p:cNvSpPr/>
            <p:nvPr/>
          </p:nvSpPr>
          <p:spPr>
            <a:xfrm>
              <a:off x="884" y="3616"/>
              <a:ext cx="1406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>
                <a:spcBef>
                  <a:spcPct val="50000"/>
                </a:spcBef>
                <a:buClrTx/>
                <a:buSzPct val="100000"/>
                <a:buFontTx/>
                <a:buNone/>
              </a:pPr>
              <a:r>
                <a:rPr lang="en-US" altLang="zh-CN" sz="3600" b="1">
                  <a:solidFill>
                    <a:srgbClr val="FF0066"/>
                  </a:solidFill>
                  <a:sym typeface="Wingdings" panose="05000000000000000000" pitchFamily="2" charset="2"/>
                </a:rPr>
                <a:t>9×8=72</a:t>
              </a:r>
              <a:endParaRPr lang="en-US" altLang="zh-CN" sz="3600" b="1">
                <a:solidFill>
                  <a:srgbClr val="FF0066"/>
                </a:solidFill>
              </a:endParaRPr>
            </a:p>
          </p:txBody>
        </p:sp>
        <p:sp>
          <p:nvSpPr>
            <p:cNvPr id="32806" name="Text Box 39"/>
            <p:cNvSpPr/>
            <p:nvPr/>
          </p:nvSpPr>
          <p:spPr>
            <a:xfrm>
              <a:off x="3016" y="3158"/>
              <a:ext cx="1406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>
                <a:spcBef>
                  <a:spcPct val="50000"/>
                </a:spcBef>
                <a:buClrTx/>
                <a:buSzPct val="100000"/>
                <a:buFontTx/>
                <a:buNone/>
              </a:pPr>
              <a:r>
                <a:rPr lang="en-US" altLang="zh-CN" sz="3600" b="1">
                  <a:solidFill>
                    <a:srgbClr val="FF0066"/>
                  </a:solidFill>
                  <a:sym typeface="Wingdings" panose="05000000000000000000" pitchFamily="2" charset="2"/>
                </a:rPr>
                <a:t>4×9=36</a:t>
              </a:r>
              <a:endParaRPr lang="en-US" altLang="zh-CN" sz="3600" b="1">
                <a:solidFill>
                  <a:srgbClr val="FF0066"/>
                </a:solidFill>
              </a:endParaRPr>
            </a:p>
          </p:txBody>
        </p:sp>
        <p:sp>
          <p:nvSpPr>
            <p:cNvPr id="32807" name="Text Box 40"/>
            <p:cNvSpPr/>
            <p:nvPr/>
          </p:nvSpPr>
          <p:spPr>
            <a:xfrm>
              <a:off x="3016" y="3616"/>
              <a:ext cx="1406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>
                <a:spcBef>
                  <a:spcPct val="50000"/>
                </a:spcBef>
                <a:buClrTx/>
                <a:buSzPct val="100000"/>
                <a:buFontTx/>
                <a:buNone/>
              </a:pPr>
              <a:r>
                <a:rPr lang="en-US" altLang="zh-CN" sz="3600" b="1">
                  <a:solidFill>
                    <a:srgbClr val="FF0066"/>
                  </a:solidFill>
                  <a:sym typeface="Wingdings" panose="05000000000000000000" pitchFamily="2" charset="2"/>
                </a:rPr>
                <a:t>9×4=36</a:t>
              </a:r>
              <a:endParaRPr lang="en-US" altLang="zh-CN" sz="3600" b="1">
                <a:solidFill>
                  <a:srgbClr val="FF0066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WordArt 2"/>
          <p:cNvSpPr>
            <a:spLocks noTextEdit="1"/>
          </p:cNvSpPr>
          <p:nvPr/>
        </p:nvSpPr>
        <p:spPr>
          <a:xfrm rot="540000">
            <a:off x="395288" y="96838"/>
            <a:ext cx="18288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8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课前小测课前小测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48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5363" name="Text Box 3"/>
          <p:cNvSpPr/>
          <p:nvPr/>
        </p:nvSpPr>
        <p:spPr>
          <a:xfrm>
            <a:off x="323850" y="1196975"/>
            <a:ext cx="8064500" cy="30845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/>
              <a:t>1.</a:t>
            </a:r>
            <a:r>
              <a:rPr lang="zh-CN" altLang="en-US" sz="2800" b="1"/>
              <a:t>补充口诀，再根据口诀写出两个乘法算式。</a:t>
            </a:r>
            <a:endParaRPr lang="zh-CN" altLang="en-US" sz="2800" b="1"/>
          </a:p>
          <a:p>
            <a:pPr>
              <a:spcBef>
                <a:spcPct val="50000"/>
              </a:spcBef>
            </a:pPr>
            <a:r>
              <a:rPr lang="zh-CN" altLang="en-US" sz="2800" b="1"/>
              <a:t>  六八（                 ）     三八（                  ）</a:t>
            </a:r>
            <a:endParaRPr lang="zh-CN" altLang="en-US" sz="2800" b="1"/>
          </a:p>
          <a:p>
            <a:pPr>
              <a:spcBef>
                <a:spcPct val="50000"/>
              </a:spcBef>
            </a:pPr>
            <a:r>
              <a:rPr lang="zh-CN" altLang="en-US" sz="2800" b="1"/>
              <a:t> </a:t>
            </a:r>
            <a:endParaRPr lang="zh-CN" altLang="en-US" sz="2800" b="1"/>
          </a:p>
          <a:p>
            <a:pPr>
              <a:spcBef>
                <a:spcPct val="50000"/>
              </a:spcBef>
            </a:pPr>
            <a:endParaRPr lang="zh-CN" altLang="en-US" sz="2800" b="1"/>
          </a:p>
          <a:p>
            <a:pPr>
              <a:spcBef>
                <a:spcPct val="50000"/>
              </a:spcBef>
            </a:pPr>
            <a:r>
              <a:rPr lang="zh-CN" altLang="en-US" sz="2800" b="1"/>
              <a:t>一六（                   ）    六七（                  ）</a:t>
            </a:r>
            <a:endParaRPr lang="zh-CN" altLang="en-US" sz="2800" b="1"/>
          </a:p>
        </p:txBody>
      </p:sp>
      <p:grpSp>
        <p:nvGrpSpPr>
          <p:cNvPr id="15364" name="Group 6"/>
          <p:cNvGrpSpPr/>
          <p:nvPr/>
        </p:nvGrpSpPr>
        <p:grpSpPr>
          <a:xfrm>
            <a:off x="539750" y="2924175"/>
            <a:ext cx="2808288" cy="576263"/>
            <a:chOff x="340" y="1842"/>
            <a:chExt cx="1769" cy="363"/>
          </a:xfrm>
        </p:grpSpPr>
        <p:cxnSp>
          <p:nvCxnSpPr>
            <p:cNvPr id="15365" name="Line 4"/>
            <p:cNvCxnSpPr/>
            <p:nvPr/>
          </p:nvCxnSpPr>
          <p:spPr>
            <a:xfrm>
              <a:off x="340" y="1842"/>
              <a:ext cx="1769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366" name="Line 5"/>
            <p:cNvCxnSpPr/>
            <p:nvPr/>
          </p:nvCxnSpPr>
          <p:spPr>
            <a:xfrm>
              <a:off x="340" y="2205"/>
              <a:ext cx="1769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367" name="Group 7"/>
          <p:cNvGrpSpPr/>
          <p:nvPr/>
        </p:nvGrpSpPr>
        <p:grpSpPr>
          <a:xfrm>
            <a:off x="4067175" y="2924175"/>
            <a:ext cx="2808288" cy="576263"/>
            <a:chOff x="340" y="1842"/>
            <a:chExt cx="1769" cy="363"/>
          </a:xfrm>
        </p:grpSpPr>
        <p:cxnSp>
          <p:nvCxnSpPr>
            <p:cNvPr id="15368" name="Line 8"/>
            <p:cNvCxnSpPr/>
            <p:nvPr/>
          </p:nvCxnSpPr>
          <p:spPr>
            <a:xfrm>
              <a:off x="340" y="1842"/>
              <a:ext cx="1769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369" name="Line 9"/>
            <p:cNvCxnSpPr/>
            <p:nvPr/>
          </p:nvCxnSpPr>
          <p:spPr>
            <a:xfrm>
              <a:off x="340" y="2205"/>
              <a:ext cx="1769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370" name="Group 10"/>
          <p:cNvGrpSpPr/>
          <p:nvPr/>
        </p:nvGrpSpPr>
        <p:grpSpPr>
          <a:xfrm>
            <a:off x="611188" y="4868863"/>
            <a:ext cx="2808287" cy="576262"/>
            <a:chOff x="340" y="1842"/>
            <a:chExt cx="1769" cy="363"/>
          </a:xfrm>
        </p:grpSpPr>
        <p:cxnSp>
          <p:nvCxnSpPr>
            <p:cNvPr id="15371" name="Line 11"/>
            <p:cNvCxnSpPr/>
            <p:nvPr/>
          </p:nvCxnSpPr>
          <p:spPr>
            <a:xfrm>
              <a:off x="340" y="1842"/>
              <a:ext cx="1769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372" name="Line 12"/>
            <p:cNvCxnSpPr/>
            <p:nvPr/>
          </p:nvCxnSpPr>
          <p:spPr>
            <a:xfrm>
              <a:off x="340" y="2205"/>
              <a:ext cx="1769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373" name="Group 13"/>
          <p:cNvGrpSpPr/>
          <p:nvPr/>
        </p:nvGrpSpPr>
        <p:grpSpPr>
          <a:xfrm>
            <a:off x="4140200" y="4868863"/>
            <a:ext cx="2808288" cy="576262"/>
            <a:chOff x="340" y="1842"/>
            <a:chExt cx="1769" cy="363"/>
          </a:xfrm>
        </p:grpSpPr>
        <p:cxnSp>
          <p:nvCxnSpPr>
            <p:cNvPr id="15374" name="Line 14"/>
            <p:cNvCxnSpPr/>
            <p:nvPr/>
          </p:nvCxnSpPr>
          <p:spPr>
            <a:xfrm>
              <a:off x="340" y="1842"/>
              <a:ext cx="1769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375" name="Line 15"/>
            <p:cNvCxnSpPr/>
            <p:nvPr/>
          </p:nvCxnSpPr>
          <p:spPr>
            <a:xfrm>
              <a:off x="340" y="2205"/>
              <a:ext cx="1769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5376" name="Text Box 16"/>
          <p:cNvSpPr/>
          <p:nvPr/>
        </p:nvSpPr>
        <p:spPr>
          <a:xfrm>
            <a:off x="1692275" y="1770063"/>
            <a:ext cx="1800225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3200" b="1">
                <a:solidFill>
                  <a:srgbClr val="FF0066"/>
                </a:solidFill>
                <a:sym typeface="Wingdings" panose="05000000000000000000" pitchFamily="2" charset="2"/>
              </a:rPr>
              <a:t>四十八</a:t>
            </a:r>
            <a:endParaRPr lang="zh-CN" altLang="en-US" sz="3200" b="1">
              <a:solidFill>
                <a:srgbClr val="FF0066"/>
              </a:solidFill>
            </a:endParaRPr>
          </a:p>
        </p:txBody>
      </p:sp>
      <p:sp>
        <p:nvSpPr>
          <p:cNvPr id="15377" name="Text Box 17"/>
          <p:cNvSpPr/>
          <p:nvPr/>
        </p:nvSpPr>
        <p:spPr>
          <a:xfrm>
            <a:off x="5076825" y="1773238"/>
            <a:ext cx="1511300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3200" b="1">
                <a:solidFill>
                  <a:srgbClr val="FF0066"/>
                </a:solidFill>
                <a:sym typeface="Wingdings" panose="05000000000000000000" pitchFamily="2" charset="2"/>
              </a:rPr>
              <a:t>二十四</a:t>
            </a:r>
            <a:endParaRPr lang="zh-CN" altLang="en-US" sz="3200" b="1">
              <a:solidFill>
                <a:srgbClr val="FF0066"/>
              </a:solidFill>
            </a:endParaRPr>
          </a:p>
        </p:txBody>
      </p:sp>
      <p:sp>
        <p:nvSpPr>
          <p:cNvPr id="15378" name="Text Box 19"/>
          <p:cNvSpPr/>
          <p:nvPr/>
        </p:nvSpPr>
        <p:spPr>
          <a:xfrm>
            <a:off x="1692275" y="3713163"/>
            <a:ext cx="1800225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3200" b="1">
                <a:solidFill>
                  <a:srgbClr val="FF0066"/>
                </a:solidFill>
                <a:sym typeface="Wingdings" panose="05000000000000000000" pitchFamily="2" charset="2"/>
              </a:rPr>
              <a:t>得六</a:t>
            </a:r>
            <a:endParaRPr lang="zh-CN" altLang="en-US" sz="3200" b="1">
              <a:solidFill>
                <a:srgbClr val="FF0066"/>
              </a:solidFill>
            </a:endParaRPr>
          </a:p>
        </p:txBody>
      </p:sp>
      <p:sp>
        <p:nvSpPr>
          <p:cNvPr id="15379" name="Text Box 20"/>
          <p:cNvSpPr/>
          <p:nvPr/>
        </p:nvSpPr>
        <p:spPr>
          <a:xfrm>
            <a:off x="4932363" y="3716338"/>
            <a:ext cx="1800225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3200" b="1">
                <a:solidFill>
                  <a:srgbClr val="FF0066"/>
                </a:solidFill>
                <a:sym typeface="Wingdings" panose="05000000000000000000" pitchFamily="2" charset="2"/>
              </a:rPr>
              <a:t>四十二</a:t>
            </a:r>
            <a:endParaRPr lang="zh-CN" altLang="en-US" sz="3200" b="1">
              <a:solidFill>
                <a:srgbClr val="FF0066"/>
              </a:solidFill>
            </a:endParaRPr>
          </a:p>
        </p:txBody>
      </p:sp>
      <p:sp>
        <p:nvSpPr>
          <p:cNvPr id="15380" name="Text Box 21"/>
          <p:cNvSpPr/>
          <p:nvPr/>
        </p:nvSpPr>
        <p:spPr>
          <a:xfrm>
            <a:off x="971550" y="2276475"/>
            <a:ext cx="2160588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6×8=48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5381" name="Text Box 22"/>
          <p:cNvSpPr/>
          <p:nvPr/>
        </p:nvSpPr>
        <p:spPr>
          <a:xfrm>
            <a:off x="971550" y="2932113"/>
            <a:ext cx="2160588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8×6=48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5382" name="Text Box 23"/>
          <p:cNvSpPr/>
          <p:nvPr/>
        </p:nvSpPr>
        <p:spPr>
          <a:xfrm>
            <a:off x="4427538" y="2276475"/>
            <a:ext cx="21605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3×8=24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5383" name="Text Box 24"/>
          <p:cNvSpPr/>
          <p:nvPr/>
        </p:nvSpPr>
        <p:spPr>
          <a:xfrm>
            <a:off x="4427538" y="2932113"/>
            <a:ext cx="21605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8×3=24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5384" name="Text Box 25"/>
          <p:cNvSpPr/>
          <p:nvPr/>
        </p:nvSpPr>
        <p:spPr>
          <a:xfrm>
            <a:off x="900113" y="4227513"/>
            <a:ext cx="21605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1×6=6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5385" name="Text Box 26"/>
          <p:cNvSpPr/>
          <p:nvPr/>
        </p:nvSpPr>
        <p:spPr>
          <a:xfrm>
            <a:off x="900113" y="4875213"/>
            <a:ext cx="21605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6×1=6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5386" name="Text Box 27"/>
          <p:cNvSpPr/>
          <p:nvPr/>
        </p:nvSpPr>
        <p:spPr>
          <a:xfrm>
            <a:off x="4284663" y="4221163"/>
            <a:ext cx="21605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6×7=42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5387" name="Text Box 28"/>
          <p:cNvSpPr/>
          <p:nvPr/>
        </p:nvSpPr>
        <p:spPr>
          <a:xfrm>
            <a:off x="4283075" y="4875213"/>
            <a:ext cx="2160588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7×6=42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 fill="hold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 fill="hold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 fill="hold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 fill="hold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6" grpId="0" animBg="1"/>
      <p:bldP spid="15377" grpId="0" animBg="1"/>
      <p:bldP spid="15378" grpId="0" animBg="1"/>
      <p:bldP spid="15379" grpId="0" animBg="1"/>
      <p:bldP spid="15380" grpId="0" animBg="1"/>
      <p:bldP spid="15381" grpId="0" animBg="1"/>
      <p:bldP spid="15382" grpId="0" animBg="1"/>
      <p:bldP spid="15383" grpId="0" animBg="1"/>
      <p:bldP spid="15384" grpId="0" animBg="1"/>
      <p:bldP spid="15385" grpId="0" animBg="1"/>
      <p:bldP spid="15386" grpId="0" animBg="1"/>
      <p:bldP spid="1538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1911350" y="404813"/>
            <a:ext cx="3381375" cy="792162"/>
          </a:xfrm>
          <a:ln/>
        </p:spPr>
        <p:txBody>
          <a:bodyPr wrap="square" lIns="91440" tIns="45720" rIns="91440" bIns="45720" anchor="ctr" anchorCtr="0"/>
          <a:p>
            <a:pPr algn="l"/>
            <a:r>
              <a:rPr lang="zh-CN" altLang="en-US" sz="4000" b="1">
                <a:solidFill>
                  <a:srgbClr val="000000"/>
                </a:solidFill>
              </a:rPr>
              <a:t>找规律填空。</a:t>
            </a:r>
            <a:endParaRPr lang="zh-CN" altLang="en-US" sz="4000" b="1">
              <a:solidFill>
                <a:srgbClr val="000000"/>
              </a:solidFill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/>
          </p:nvPr>
        </p:nvSpPr>
        <p:spPr>
          <a:xfrm>
            <a:off x="395288" y="1339850"/>
            <a:ext cx="8748712" cy="5329238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defTabSz="914400">
              <a:buClrTx/>
              <a:buSzPct val="100000"/>
              <a:buFontTx/>
              <a:buNone/>
            </a:pPr>
            <a:r>
              <a:rPr lang="en-US" altLang="zh-CN" b="1" baseline="0">
                <a:sym typeface="Wingdings" panose="05000000000000000000" pitchFamily="2" charset="2"/>
              </a:rPr>
              <a:t>9×1=  9                   9    </a:t>
            </a:r>
            <a:r>
              <a:rPr lang="zh-CN" altLang="en-US" b="1" baseline="0">
                <a:sym typeface="Wingdings" panose="05000000000000000000" pitchFamily="2" charset="2"/>
              </a:rPr>
              <a:t>比   </a:t>
            </a:r>
            <a:r>
              <a:rPr lang="en-US" altLang="zh-CN" b="1" baseline="0">
                <a:solidFill>
                  <a:srgbClr val="0000FF"/>
                </a:solidFill>
                <a:sym typeface="Wingdings" panose="05000000000000000000" pitchFamily="2" charset="2"/>
              </a:rPr>
              <a:t>10</a:t>
            </a:r>
            <a:r>
              <a:rPr lang="en-US" altLang="zh-CN" b="1" baseline="0">
                <a:sym typeface="Wingdings" panose="05000000000000000000" pitchFamily="2" charset="2"/>
              </a:rPr>
              <a:t>    </a:t>
            </a:r>
            <a:r>
              <a:rPr lang="zh-CN" altLang="en-US" b="1" baseline="0">
                <a:sym typeface="Wingdings" panose="05000000000000000000" pitchFamily="2" charset="2"/>
              </a:rPr>
              <a:t>少    </a:t>
            </a:r>
            <a:r>
              <a:rPr lang="en-US" altLang="zh-CN" b="1" baseline="0">
                <a:solidFill>
                  <a:srgbClr val="CC00CC"/>
                </a:solidFill>
                <a:sym typeface="Wingdings" panose="05000000000000000000" pitchFamily="2" charset="2"/>
              </a:rPr>
              <a:t>1</a:t>
            </a:r>
            <a:endParaRPr lang="en-US" altLang="zh-CN" b="1" baseline="0">
              <a:solidFill>
                <a:srgbClr val="CC00CC"/>
              </a:solidFill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en-US" altLang="zh-CN" b="1" baseline="0">
                <a:sym typeface="Wingdings" panose="05000000000000000000" pitchFamily="2" charset="2"/>
              </a:rPr>
              <a:t>9×2= 18                18    </a:t>
            </a:r>
            <a:r>
              <a:rPr lang="zh-CN" altLang="en-US" b="1" baseline="0">
                <a:sym typeface="Wingdings" panose="05000000000000000000" pitchFamily="2" charset="2"/>
              </a:rPr>
              <a:t>比   </a:t>
            </a:r>
            <a:r>
              <a:rPr lang="en-US" altLang="zh-CN" b="1" baseline="0">
                <a:solidFill>
                  <a:srgbClr val="0000FF"/>
                </a:solidFill>
                <a:sym typeface="Wingdings" panose="05000000000000000000" pitchFamily="2" charset="2"/>
              </a:rPr>
              <a:t>20 </a:t>
            </a:r>
            <a:r>
              <a:rPr lang="en-US" altLang="zh-CN" b="1" baseline="0">
                <a:sym typeface="Wingdings" panose="05000000000000000000" pitchFamily="2" charset="2"/>
              </a:rPr>
              <a:t>   </a:t>
            </a:r>
            <a:r>
              <a:rPr lang="zh-CN" altLang="en-US" b="1" baseline="0">
                <a:sym typeface="Wingdings" panose="05000000000000000000" pitchFamily="2" charset="2"/>
              </a:rPr>
              <a:t>少    </a:t>
            </a:r>
            <a:r>
              <a:rPr lang="en-US" altLang="zh-CN" b="1" baseline="0">
                <a:solidFill>
                  <a:srgbClr val="CC00CC"/>
                </a:solidFill>
                <a:sym typeface="Wingdings" panose="05000000000000000000" pitchFamily="2" charset="2"/>
              </a:rPr>
              <a:t>2</a:t>
            </a:r>
            <a:endParaRPr lang="en-US" altLang="zh-CN" b="1" baseline="0">
              <a:solidFill>
                <a:srgbClr val="CC00CC"/>
              </a:solidFill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en-US" altLang="zh-CN" b="1" baseline="0">
                <a:sym typeface="Wingdings" panose="05000000000000000000" pitchFamily="2" charset="2"/>
              </a:rPr>
              <a:t>9×3=               </a:t>
            </a:r>
            <a:r>
              <a:rPr lang="zh-CN" altLang="en-US" b="1" baseline="0">
                <a:sym typeface="Wingdings" panose="05000000000000000000" pitchFamily="2" charset="2"/>
              </a:rPr>
              <a:t>（      ）比（       ）少（     ）</a:t>
            </a:r>
            <a:endParaRPr lang="zh-CN" altLang="en-US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en-US" altLang="zh-CN" b="1" baseline="0">
                <a:sym typeface="Wingdings" panose="05000000000000000000" pitchFamily="2" charset="2"/>
              </a:rPr>
              <a:t>9×4=               </a:t>
            </a:r>
            <a:r>
              <a:rPr lang="zh-CN" altLang="en-US" b="1" baseline="0">
                <a:sym typeface="Wingdings" panose="05000000000000000000" pitchFamily="2" charset="2"/>
              </a:rPr>
              <a:t>（      ）比（       ）少（     ）</a:t>
            </a:r>
            <a:endParaRPr lang="zh-CN" altLang="en-US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en-US" altLang="zh-CN" b="1" baseline="0">
                <a:sym typeface="Wingdings" panose="05000000000000000000" pitchFamily="2" charset="2"/>
              </a:rPr>
              <a:t>9×5=               </a:t>
            </a:r>
            <a:r>
              <a:rPr lang="zh-CN" altLang="en-US" b="1" baseline="0">
                <a:sym typeface="Wingdings" panose="05000000000000000000" pitchFamily="2" charset="2"/>
              </a:rPr>
              <a:t>（      ）比（       ）少（     ）</a:t>
            </a:r>
            <a:endParaRPr lang="zh-CN" altLang="en-US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en-US" altLang="zh-CN" b="1" baseline="0">
                <a:sym typeface="Wingdings" panose="05000000000000000000" pitchFamily="2" charset="2"/>
              </a:rPr>
              <a:t>9×6=               </a:t>
            </a:r>
            <a:r>
              <a:rPr lang="zh-CN" altLang="en-US" b="1" baseline="0">
                <a:sym typeface="Wingdings" panose="05000000000000000000" pitchFamily="2" charset="2"/>
              </a:rPr>
              <a:t>（      ）比（       ）少（     ）</a:t>
            </a:r>
            <a:endParaRPr lang="zh-CN" altLang="en-US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en-US" altLang="zh-CN" b="1" baseline="0">
                <a:sym typeface="Wingdings" panose="05000000000000000000" pitchFamily="2" charset="2"/>
              </a:rPr>
              <a:t>9×7=               </a:t>
            </a:r>
            <a:r>
              <a:rPr lang="zh-CN" altLang="en-US" b="1" baseline="0">
                <a:sym typeface="Wingdings" panose="05000000000000000000" pitchFamily="2" charset="2"/>
              </a:rPr>
              <a:t>（      ）比（       ）少（     ） </a:t>
            </a:r>
            <a:endParaRPr lang="zh-CN" altLang="en-US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en-US" altLang="zh-CN" b="1" baseline="0">
                <a:sym typeface="Wingdings" panose="05000000000000000000" pitchFamily="2" charset="2"/>
              </a:rPr>
              <a:t>9×8=               </a:t>
            </a:r>
            <a:r>
              <a:rPr lang="zh-CN" altLang="en-US" b="1" baseline="0">
                <a:sym typeface="Wingdings" panose="05000000000000000000" pitchFamily="2" charset="2"/>
              </a:rPr>
              <a:t>（      ）比（       ）少（     ） </a:t>
            </a:r>
            <a:endParaRPr lang="zh-CN" altLang="en-US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r>
              <a:rPr lang="en-US" altLang="zh-CN" b="1" baseline="0">
                <a:sym typeface="Wingdings" panose="05000000000000000000" pitchFamily="2" charset="2"/>
              </a:rPr>
              <a:t>9×9=               </a:t>
            </a:r>
            <a:r>
              <a:rPr lang="zh-CN" altLang="en-US" b="1" baseline="0">
                <a:sym typeface="Wingdings" panose="05000000000000000000" pitchFamily="2" charset="2"/>
              </a:rPr>
              <a:t>（      ）比（       ）少（     ） </a:t>
            </a:r>
            <a:endParaRPr lang="zh-CN" altLang="en-US" b="1" baseline="0">
              <a:sym typeface="Wingdings" panose="05000000000000000000" pitchFamily="2" charset="2"/>
            </a:endParaRPr>
          </a:p>
          <a:p>
            <a:pPr defTabSz="914400">
              <a:buClrTx/>
              <a:buSzPct val="100000"/>
              <a:buFontTx/>
              <a:buNone/>
            </a:pPr>
            <a:endParaRPr lang="en-US" altLang="zh-CN" b="1"/>
          </a:p>
        </p:txBody>
      </p:sp>
      <p:grpSp>
        <p:nvGrpSpPr>
          <p:cNvPr id="33796" name="Group 6"/>
          <p:cNvGrpSpPr/>
          <p:nvPr/>
        </p:nvGrpSpPr>
        <p:grpSpPr>
          <a:xfrm>
            <a:off x="107950" y="333375"/>
            <a:ext cx="2017713" cy="863600"/>
            <a:chOff x="158" y="255"/>
            <a:chExt cx="1271" cy="544"/>
          </a:xfrm>
        </p:grpSpPr>
        <p:sp>
          <p:nvSpPr>
            <p:cNvPr id="33797" name="Rectangle 4"/>
            <p:cNvSpPr/>
            <p:nvPr/>
          </p:nvSpPr>
          <p:spPr>
            <a:xfrm>
              <a:off x="204" y="255"/>
              <a:ext cx="1045" cy="544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33798" name="Rectangle 5"/>
            <p:cNvSpPr/>
            <p:nvPr/>
          </p:nvSpPr>
          <p:spPr>
            <a:xfrm>
              <a:off x="158" y="300"/>
              <a:ext cx="1271" cy="44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p>
              <a:r>
                <a:rPr lang="zh-CN" altLang="en-US" sz="4000" b="1">
                  <a:solidFill>
                    <a:srgbClr val="FF0066"/>
                  </a:solidFill>
                </a:rPr>
                <a:t>第二组</a:t>
              </a:r>
              <a:endParaRPr lang="zh-CN" altLang="en-US" sz="4000" b="1">
                <a:solidFill>
                  <a:srgbClr val="FF0066"/>
                </a:solidFill>
              </a:endParaRPr>
            </a:p>
          </p:txBody>
        </p:sp>
      </p:grpSp>
      <p:sp>
        <p:nvSpPr>
          <p:cNvPr id="33799" name="Rectangle 7"/>
          <p:cNvSpPr/>
          <p:nvPr/>
        </p:nvSpPr>
        <p:spPr>
          <a:xfrm>
            <a:off x="1619250" y="2492375"/>
            <a:ext cx="720725" cy="504825"/>
          </a:xfrm>
          <a:prstGeom prst="rect">
            <a:avLst/>
          </a:prstGeom>
          <a:noFill/>
          <a:ln w="317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33800" name="Text Box 8"/>
          <p:cNvSpPr/>
          <p:nvPr/>
        </p:nvSpPr>
        <p:spPr>
          <a:xfrm>
            <a:off x="1690688" y="2427288"/>
            <a:ext cx="7207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FF0066"/>
                </a:solidFill>
                <a:sym typeface="Wingdings" panose="05000000000000000000" pitchFamily="2" charset="2"/>
              </a:rPr>
              <a:t>27</a:t>
            </a:r>
            <a:endParaRPr lang="en-US" altLang="zh-CN" sz="3600" b="1">
              <a:solidFill>
                <a:srgbClr val="FF0066"/>
              </a:solidFill>
            </a:endParaRPr>
          </a:p>
        </p:txBody>
      </p:sp>
      <p:grpSp>
        <p:nvGrpSpPr>
          <p:cNvPr id="33801" name="Group 21"/>
          <p:cNvGrpSpPr/>
          <p:nvPr/>
        </p:nvGrpSpPr>
        <p:grpSpPr>
          <a:xfrm>
            <a:off x="3419475" y="2427288"/>
            <a:ext cx="4608513" cy="641350"/>
            <a:chOff x="2154" y="1529"/>
            <a:chExt cx="2903" cy="404"/>
          </a:xfrm>
        </p:grpSpPr>
        <p:sp>
          <p:nvSpPr>
            <p:cNvPr id="33802" name="Text Box 9"/>
            <p:cNvSpPr/>
            <p:nvPr/>
          </p:nvSpPr>
          <p:spPr>
            <a:xfrm>
              <a:off x="2154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FF0066"/>
                  </a:solidFill>
                </a:rPr>
                <a:t>27</a:t>
              </a:r>
              <a:endParaRPr lang="en-US" altLang="zh-CN" sz="3600" b="1">
                <a:solidFill>
                  <a:srgbClr val="FF0066"/>
                </a:solidFill>
              </a:endParaRPr>
            </a:p>
          </p:txBody>
        </p:sp>
        <p:sp>
          <p:nvSpPr>
            <p:cNvPr id="33803" name="Text Box 10"/>
            <p:cNvSpPr/>
            <p:nvPr/>
          </p:nvSpPr>
          <p:spPr>
            <a:xfrm>
              <a:off x="3379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0000FF"/>
                  </a:solidFill>
                </a:rPr>
                <a:t>30</a:t>
              </a:r>
              <a:endParaRPr lang="en-US" altLang="zh-CN" sz="3600" b="1">
                <a:solidFill>
                  <a:srgbClr val="0000FF"/>
                </a:solidFill>
              </a:endParaRPr>
            </a:p>
          </p:txBody>
        </p:sp>
        <p:sp>
          <p:nvSpPr>
            <p:cNvPr id="33804" name="Text Box 11"/>
            <p:cNvSpPr/>
            <p:nvPr/>
          </p:nvSpPr>
          <p:spPr>
            <a:xfrm>
              <a:off x="4603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CC00CC"/>
                  </a:solidFill>
                </a:rPr>
                <a:t>3</a:t>
              </a:r>
              <a:endParaRPr lang="en-US" altLang="zh-CN" sz="3600" b="1">
                <a:solidFill>
                  <a:srgbClr val="CC00CC"/>
                </a:solidFill>
              </a:endParaRPr>
            </a:p>
          </p:txBody>
        </p:sp>
      </p:grpSp>
      <p:sp>
        <p:nvSpPr>
          <p:cNvPr id="33805" name="Rectangle 15"/>
          <p:cNvSpPr/>
          <p:nvPr/>
        </p:nvSpPr>
        <p:spPr>
          <a:xfrm>
            <a:off x="1619250" y="3140075"/>
            <a:ext cx="720725" cy="504825"/>
          </a:xfrm>
          <a:prstGeom prst="rect">
            <a:avLst/>
          </a:prstGeom>
          <a:noFill/>
          <a:ln w="317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33806" name="Rectangle 16"/>
          <p:cNvSpPr/>
          <p:nvPr/>
        </p:nvSpPr>
        <p:spPr>
          <a:xfrm>
            <a:off x="1619250" y="3716338"/>
            <a:ext cx="720725" cy="504825"/>
          </a:xfrm>
          <a:prstGeom prst="rect">
            <a:avLst/>
          </a:prstGeom>
          <a:noFill/>
          <a:ln w="317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33807" name="Rectangle 17"/>
          <p:cNvSpPr/>
          <p:nvPr/>
        </p:nvSpPr>
        <p:spPr>
          <a:xfrm>
            <a:off x="1619250" y="4292600"/>
            <a:ext cx="720725" cy="504825"/>
          </a:xfrm>
          <a:prstGeom prst="rect">
            <a:avLst/>
          </a:prstGeom>
          <a:noFill/>
          <a:ln w="317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33808" name="Rectangle 18"/>
          <p:cNvSpPr/>
          <p:nvPr/>
        </p:nvSpPr>
        <p:spPr>
          <a:xfrm>
            <a:off x="1619250" y="4868863"/>
            <a:ext cx="720725" cy="504825"/>
          </a:xfrm>
          <a:prstGeom prst="rect">
            <a:avLst/>
          </a:prstGeom>
          <a:noFill/>
          <a:ln w="317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33809" name="Rectangle 19"/>
          <p:cNvSpPr/>
          <p:nvPr/>
        </p:nvSpPr>
        <p:spPr>
          <a:xfrm>
            <a:off x="1619250" y="5445125"/>
            <a:ext cx="720725" cy="504825"/>
          </a:xfrm>
          <a:prstGeom prst="rect">
            <a:avLst/>
          </a:prstGeom>
          <a:noFill/>
          <a:ln w="317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33810" name="Rectangle 20"/>
          <p:cNvSpPr/>
          <p:nvPr/>
        </p:nvSpPr>
        <p:spPr>
          <a:xfrm>
            <a:off x="1619250" y="6092825"/>
            <a:ext cx="720725" cy="504825"/>
          </a:xfrm>
          <a:prstGeom prst="rect">
            <a:avLst/>
          </a:prstGeom>
          <a:noFill/>
          <a:ln w="317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33811" name="Text Box 22"/>
          <p:cNvSpPr/>
          <p:nvPr/>
        </p:nvSpPr>
        <p:spPr>
          <a:xfrm>
            <a:off x="1692275" y="3068638"/>
            <a:ext cx="7207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FF0066"/>
                </a:solidFill>
                <a:sym typeface="Wingdings" panose="05000000000000000000" pitchFamily="2" charset="2"/>
              </a:rPr>
              <a:t>36</a:t>
            </a:r>
            <a:endParaRPr lang="en-US" altLang="zh-CN" sz="3600" b="1">
              <a:solidFill>
                <a:srgbClr val="FF0066"/>
              </a:solidFill>
            </a:endParaRPr>
          </a:p>
        </p:txBody>
      </p:sp>
      <p:grpSp>
        <p:nvGrpSpPr>
          <p:cNvPr id="33812" name="Group 23"/>
          <p:cNvGrpSpPr/>
          <p:nvPr/>
        </p:nvGrpSpPr>
        <p:grpSpPr>
          <a:xfrm>
            <a:off x="3421063" y="3068638"/>
            <a:ext cx="4608512" cy="641350"/>
            <a:chOff x="2154" y="1529"/>
            <a:chExt cx="2903" cy="404"/>
          </a:xfrm>
        </p:grpSpPr>
        <p:sp>
          <p:nvSpPr>
            <p:cNvPr id="33813" name="Text Box 24"/>
            <p:cNvSpPr/>
            <p:nvPr/>
          </p:nvSpPr>
          <p:spPr>
            <a:xfrm>
              <a:off x="2154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FF0066"/>
                  </a:solidFill>
                </a:rPr>
                <a:t>36</a:t>
              </a:r>
              <a:endParaRPr lang="en-US" altLang="zh-CN" sz="3600" b="1">
                <a:solidFill>
                  <a:srgbClr val="FF0066"/>
                </a:solidFill>
              </a:endParaRPr>
            </a:p>
          </p:txBody>
        </p:sp>
        <p:sp>
          <p:nvSpPr>
            <p:cNvPr id="33814" name="Text Box 25"/>
            <p:cNvSpPr/>
            <p:nvPr/>
          </p:nvSpPr>
          <p:spPr>
            <a:xfrm>
              <a:off x="3379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0000FF"/>
                  </a:solidFill>
                </a:rPr>
                <a:t>40</a:t>
              </a:r>
              <a:endParaRPr lang="en-US" altLang="zh-CN" sz="3600" b="1">
                <a:solidFill>
                  <a:srgbClr val="0000FF"/>
                </a:solidFill>
              </a:endParaRPr>
            </a:p>
          </p:txBody>
        </p:sp>
        <p:sp>
          <p:nvSpPr>
            <p:cNvPr id="33815" name="Text Box 26"/>
            <p:cNvSpPr/>
            <p:nvPr/>
          </p:nvSpPr>
          <p:spPr>
            <a:xfrm>
              <a:off x="4603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CC00CC"/>
                  </a:solidFill>
                </a:rPr>
                <a:t>4</a:t>
              </a:r>
              <a:endParaRPr lang="en-US" altLang="zh-CN" sz="3600" b="1">
                <a:solidFill>
                  <a:srgbClr val="CC00CC"/>
                </a:solidFill>
              </a:endParaRPr>
            </a:p>
          </p:txBody>
        </p:sp>
      </p:grpSp>
      <p:sp>
        <p:nvSpPr>
          <p:cNvPr id="33816" name="Text Box 27"/>
          <p:cNvSpPr/>
          <p:nvPr/>
        </p:nvSpPr>
        <p:spPr>
          <a:xfrm>
            <a:off x="1692275" y="3651250"/>
            <a:ext cx="7207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FF0066"/>
                </a:solidFill>
                <a:sym typeface="Wingdings" panose="05000000000000000000" pitchFamily="2" charset="2"/>
              </a:rPr>
              <a:t>45</a:t>
            </a:r>
            <a:endParaRPr lang="en-US" altLang="zh-CN" sz="3600" b="1">
              <a:solidFill>
                <a:srgbClr val="FF0066"/>
              </a:solidFill>
            </a:endParaRPr>
          </a:p>
        </p:txBody>
      </p:sp>
      <p:grpSp>
        <p:nvGrpSpPr>
          <p:cNvPr id="33817" name="Group 28"/>
          <p:cNvGrpSpPr/>
          <p:nvPr/>
        </p:nvGrpSpPr>
        <p:grpSpPr>
          <a:xfrm>
            <a:off x="3421063" y="3651250"/>
            <a:ext cx="4608512" cy="641350"/>
            <a:chOff x="2154" y="1529"/>
            <a:chExt cx="2903" cy="404"/>
          </a:xfrm>
        </p:grpSpPr>
        <p:sp>
          <p:nvSpPr>
            <p:cNvPr id="33818" name="Text Box 29"/>
            <p:cNvSpPr/>
            <p:nvPr/>
          </p:nvSpPr>
          <p:spPr>
            <a:xfrm>
              <a:off x="2154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FF0066"/>
                  </a:solidFill>
                </a:rPr>
                <a:t>45</a:t>
              </a:r>
              <a:endParaRPr lang="en-US" altLang="zh-CN" sz="3600" b="1">
                <a:solidFill>
                  <a:srgbClr val="FF0066"/>
                </a:solidFill>
              </a:endParaRPr>
            </a:p>
          </p:txBody>
        </p:sp>
        <p:sp>
          <p:nvSpPr>
            <p:cNvPr id="33819" name="Text Box 30"/>
            <p:cNvSpPr/>
            <p:nvPr/>
          </p:nvSpPr>
          <p:spPr>
            <a:xfrm>
              <a:off x="3379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0000FF"/>
                  </a:solidFill>
                </a:rPr>
                <a:t>50</a:t>
              </a:r>
              <a:endParaRPr lang="en-US" altLang="zh-CN" sz="3600" b="1">
                <a:solidFill>
                  <a:srgbClr val="0000FF"/>
                </a:solidFill>
              </a:endParaRPr>
            </a:p>
          </p:txBody>
        </p:sp>
        <p:sp>
          <p:nvSpPr>
            <p:cNvPr id="33820" name="Text Box 31"/>
            <p:cNvSpPr/>
            <p:nvPr/>
          </p:nvSpPr>
          <p:spPr>
            <a:xfrm>
              <a:off x="4603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CC00CC"/>
                  </a:solidFill>
                </a:rPr>
                <a:t>5</a:t>
              </a:r>
              <a:endParaRPr lang="en-US" altLang="zh-CN" sz="3600" b="1">
                <a:solidFill>
                  <a:srgbClr val="CC00CC"/>
                </a:solidFill>
              </a:endParaRPr>
            </a:p>
          </p:txBody>
        </p:sp>
      </p:grpSp>
      <p:sp>
        <p:nvSpPr>
          <p:cNvPr id="33821" name="Text Box 32"/>
          <p:cNvSpPr/>
          <p:nvPr/>
        </p:nvSpPr>
        <p:spPr>
          <a:xfrm>
            <a:off x="1692275" y="4221163"/>
            <a:ext cx="7207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FF0066"/>
                </a:solidFill>
                <a:sym typeface="Wingdings" panose="05000000000000000000" pitchFamily="2" charset="2"/>
              </a:rPr>
              <a:t>54</a:t>
            </a:r>
            <a:endParaRPr lang="en-US" altLang="zh-CN" sz="3600" b="1">
              <a:solidFill>
                <a:srgbClr val="FF0066"/>
              </a:solidFill>
            </a:endParaRPr>
          </a:p>
        </p:txBody>
      </p:sp>
      <p:grpSp>
        <p:nvGrpSpPr>
          <p:cNvPr id="33822" name="Group 33"/>
          <p:cNvGrpSpPr/>
          <p:nvPr/>
        </p:nvGrpSpPr>
        <p:grpSpPr>
          <a:xfrm>
            <a:off x="3421063" y="4221163"/>
            <a:ext cx="4608512" cy="641350"/>
            <a:chOff x="2154" y="1529"/>
            <a:chExt cx="2903" cy="404"/>
          </a:xfrm>
        </p:grpSpPr>
        <p:sp>
          <p:nvSpPr>
            <p:cNvPr id="33823" name="Text Box 34"/>
            <p:cNvSpPr/>
            <p:nvPr/>
          </p:nvSpPr>
          <p:spPr>
            <a:xfrm>
              <a:off x="2154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FF0066"/>
                  </a:solidFill>
                </a:rPr>
                <a:t>54</a:t>
              </a:r>
              <a:endParaRPr lang="en-US" altLang="zh-CN" sz="3600" b="1">
                <a:solidFill>
                  <a:srgbClr val="FF0066"/>
                </a:solidFill>
              </a:endParaRPr>
            </a:p>
          </p:txBody>
        </p:sp>
        <p:sp>
          <p:nvSpPr>
            <p:cNvPr id="33824" name="Text Box 35"/>
            <p:cNvSpPr/>
            <p:nvPr/>
          </p:nvSpPr>
          <p:spPr>
            <a:xfrm>
              <a:off x="3379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0000FF"/>
                  </a:solidFill>
                </a:rPr>
                <a:t>60</a:t>
              </a:r>
              <a:endParaRPr lang="en-US" altLang="zh-CN" sz="3600" b="1">
                <a:solidFill>
                  <a:srgbClr val="0000FF"/>
                </a:solidFill>
              </a:endParaRPr>
            </a:p>
          </p:txBody>
        </p:sp>
        <p:sp>
          <p:nvSpPr>
            <p:cNvPr id="33825" name="Text Box 36"/>
            <p:cNvSpPr/>
            <p:nvPr/>
          </p:nvSpPr>
          <p:spPr>
            <a:xfrm>
              <a:off x="4603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CC00CC"/>
                  </a:solidFill>
                </a:rPr>
                <a:t>6</a:t>
              </a:r>
              <a:endParaRPr lang="en-US" altLang="zh-CN" sz="3600" b="1">
                <a:solidFill>
                  <a:srgbClr val="CC00CC"/>
                </a:solidFill>
              </a:endParaRPr>
            </a:p>
          </p:txBody>
        </p:sp>
      </p:grpSp>
      <p:sp>
        <p:nvSpPr>
          <p:cNvPr id="33826" name="Text Box 37"/>
          <p:cNvSpPr/>
          <p:nvPr/>
        </p:nvSpPr>
        <p:spPr>
          <a:xfrm>
            <a:off x="1692275" y="4803775"/>
            <a:ext cx="7207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FF0066"/>
                </a:solidFill>
                <a:sym typeface="Wingdings" panose="05000000000000000000" pitchFamily="2" charset="2"/>
              </a:rPr>
              <a:t>63</a:t>
            </a:r>
            <a:endParaRPr lang="en-US" altLang="zh-CN" sz="3600" b="1">
              <a:solidFill>
                <a:srgbClr val="FF0066"/>
              </a:solidFill>
            </a:endParaRPr>
          </a:p>
        </p:txBody>
      </p:sp>
      <p:grpSp>
        <p:nvGrpSpPr>
          <p:cNvPr id="33827" name="Group 38"/>
          <p:cNvGrpSpPr/>
          <p:nvPr/>
        </p:nvGrpSpPr>
        <p:grpSpPr>
          <a:xfrm>
            <a:off x="3421063" y="4803775"/>
            <a:ext cx="4608512" cy="641350"/>
            <a:chOff x="2154" y="1529"/>
            <a:chExt cx="2903" cy="404"/>
          </a:xfrm>
        </p:grpSpPr>
        <p:sp>
          <p:nvSpPr>
            <p:cNvPr id="33828" name="Text Box 39"/>
            <p:cNvSpPr/>
            <p:nvPr/>
          </p:nvSpPr>
          <p:spPr>
            <a:xfrm>
              <a:off x="2154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FF0066"/>
                  </a:solidFill>
                </a:rPr>
                <a:t>63</a:t>
              </a:r>
              <a:endParaRPr lang="en-US" altLang="zh-CN" sz="3600" b="1">
                <a:solidFill>
                  <a:srgbClr val="FF0066"/>
                </a:solidFill>
              </a:endParaRPr>
            </a:p>
          </p:txBody>
        </p:sp>
        <p:sp>
          <p:nvSpPr>
            <p:cNvPr id="33829" name="Text Box 40"/>
            <p:cNvSpPr/>
            <p:nvPr/>
          </p:nvSpPr>
          <p:spPr>
            <a:xfrm>
              <a:off x="3379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0000FF"/>
                  </a:solidFill>
                </a:rPr>
                <a:t>70</a:t>
              </a:r>
              <a:endParaRPr lang="en-US" altLang="zh-CN" sz="3600" b="1">
                <a:solidFill>
                  <a:srgbClr val="0000FF"/>
                </a:solidFill>
              </a:endParaRPr>
            </a:p>
          </p:txBody>
        </p:sp>
        <p:sp>
          <p:nvSpPr>
            <p:cNvPr id="33830" name="Text Box 41"/>
            <p:cNvSpPr/>
            <p:nvPr/>
          </p:nvSpPr>
          <p:spPr>
            <a:xfrm>
              <a:off x="4603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CC00CC"/>
                  </a:solidFill>
                </a:rPr>
                <a:t>7</a:t>
              </a:r>
              <a:endParaRPr lang="en-US" altLang="zh-CN" sz="3600" b="1">
                <a:solidFill>
                  <a:srgbClr val="CC00CC"/>
                </a:solidFill>
              </a:endParaRPr>
            </a:p>
          </p:txBody>
        </p:sp>
      </p:grpSp>
      <p:sp>
        <p:nvSpPr>
          <p:cNvPr id="33831" name="Text Box 42"/>
          <p:cNvSpPr/>
          <p:nvPr/>
        </p:nvSpPr>
        <p:spPr>
          <a:xfrm>
            <a:off x="1692275" y="5380038"/>
            <a:ext cx="7207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FF0066"/>
                </a:solidFill>
                <a:sym typeface="Wingdings" panose="05000000000000000000" pitchFamily="2" charset="2"/>
              </a:rPr>
              <a:t>72</a:t>
            </a:r>
            <a:endParaRPr lang="en-US" altLang="zh-CN" sz="3600" b="1">
              <a:solidFill>
                <a:srgbClr val="FF0066"/>
              </a:solidFill>
            </a:endParaRPr>
          </a:p>
        </p:txBody>
      </p:sp>
      <p:grpSp>
        <p:nvGrpSpPr>
          <p:cNvPr id="33832" name="Group 43"/>
          <p:cNvGrpSpPr/>
          <p:nvPr/>
        </p:nvGrpSpPr>
        <p:grpSpPr>
          <a:xfrm>
            <a:off x="3421063" y="5380038"/>
            <a:ext cx="4608512" cy="641350"/>
            <a:chOff x="2154" y="1529"/>
            <a:chExt cx="2903" cy="404"/>
          </a:xfrm>
        </p:grpSpPr>
        <p:sp>
          <p:nvSpPr>
            <p:cNvPr id="33833" name="Text Box 44"/>
            <p:cNvSpPr/>
            <p:nvPr/>
          </p:nvSpPr>
          <p:spPr>
            <a:xfrm>
              <a:off x="2154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FF0066"/>
                  </a:solidFill>
                </a:rPr>
                <a:t>72</a:t>
              </a:r>
              <a:endParaRPr lang="en-US" altLang="zh-CN" sz="3600" b="1">
                <a:solidFill>
                  <a:srgbClr val="FF0066"/>
                </a:solidFill>
              </a:endParaRPr>
            </a:p>
          </p:txBody>
        </p:sp>
        <p:sp>
          <p:nvSpPr>
            <p:cNvPr id="33834" name="Text Box 45"/>
            <p:cNvSpPr/>
            <p:nvPr/>
          </p:nvSpPr>
          <p:spPr>
            <a:xfrm>
              <a:off x="3379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0000FF"/>
                  </a:solidFill>
                </a:rPr>
                <a:t>80</a:t>
              </a:r>
              <a:endParaRPr lang="en-US" altLang="zh-CN" sz="3600" b="1">
                <a:solidFill>
                  <a:srgbClr val="0000FF"/>
                </a:solidFill>
              </a:endParaRPr>
            </a:p>
          </p:txBody>
        </p:sp>
        <p:sp>
          <p:nvSpPr>
            <p:cNvPr id="33835" name="Text Box 46"/>
            <p:cNvSpPr/>
            <p:nvPr/>
          </p:nvSpPr>
          <p:spPr>
            <a:xfrm>
              <a:off x="4603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CC00CC"/>
                  </a:solidFill>
                </a:rPr>
                <a:t>8</a:t>
              </a:r>
              <a:endParaRPr lang="en-US" altLang="zh-CN" sz="3600" b="1">
                <a:solidFill>
                  <a:srgbClr val="CC00CC"/>
                </a:solidFill>
              </a:endParaRPr>
            </a:p>
          </p:txBody>
        </p:sp>
      </p:grpSp>
      <p:sp>
        <p:nvSpPr>
          <p:cNvPr id="33836" name="Text Box 47"/>
          <p:cNvSpPr/>
          <p:nvPr/>
        </p:nvSpPr>
        <p:spPr>
          <a:xfrm>
            <a:off x="1692275" y="6027738"/>
            <a:ext cx="7207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FF0066"/>
                </a:solidFill>
                <a:sym typeface="Wingdings" panose="05000000000000000000" pitchFamily="2" charset="2"/>
              </a:rPr>
              <a:t>81</a:t>
            </a:r>
            <a:endParaRPr lang="en-US" altLang="zh-CN" sz="3600" b="1">
              <a:solidFill>
                <a:srgbClr val="FF0066"/>
              </a:solidFill>
            </a:endParaRPr>
          </a:p>
        </p:txBody>
      </p:sp>
      <p:grpSp>
        <p:nvGrpSpPr>
          <p:cNvPr id="33837" name="Group 48"/>
          <p:cNvGrpSpPr/>
          <p:nvPr/>
        </p:nvGrpSpPr>
        <p:grpSpPr>
          <a:xfrm>
            <a:off x="3421063" y="6021388"/>
            <a:ext cx="4608512" cy="641350"/>
            <a:chOff x="2154" y="1529"/>
            <a:chExt cx="2903" cy="404"/>
          </a:xfrm>
        </p:grpSpPr>
        <p:sp>
          <p:nvSpPr>
            <p:cNvPr id="33838" name="Text Box 49"/>
            <p:cNvSpPr/>
            <p:nvPr/>
          </p:nvSpPr>
          <p:spPr>
            <a:xfrm>
              <a:off x="2154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FF0066"/>
                  </a:solidFill>
                </a:rPr>
                <a:t>81</a:t>
              </a:r>
              <a:endParaRPr lang="en-US" altLang="zh-CN" sz="3600" b="1">
                <a:solidFill>
                  <a:srgbClr val="FF0066"/>
                </a:solidFill>
              </a:endParaRPr>
            </a:p>
          </p:txBody>
        </p:sp>
        <p:sp>
          <p:nvSpPr>
            <p:cNvPr id="33839" name="Text Box 50"/>
            <p:cNvSpPr/>
            <p:nvPr/>
          </p:nvSpPr>
          <p:spPr>
            <a:xfrm>
              <a:off x="3379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0000FF"/>
                  </a:solidFill>
                </a:rPr>
                <a:t>90</a:t>
              </a:r>
              <a:endParaRPr lang="en-US" altLang="zh-CN" sz="3600" b="1">
                <a:solidFill>
                  <a:srgbClr val="0000FF"/>
                </a:solidFill>
              </a:endParaRPr>
            </a:p>
          </p:txBody>
        </p:sp>
        <p:sp>
          <p:nvSpPr>
            <p:cNvPr id="33840" name="Text Box 51"/>
            <p:cNvSpPr/>
            <p:nvPr/>
          </p:nvSpPr>
          <p:spPr>
            <a:xfrm>
              <a:off x="4603" y="1529"/>
              <a:ext cx="45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CC00CC"/>
                  </a:solidFill>
                </a:rPr>
                <a:t>9</a:t>
              </a:r>
              <a:endParaRPr lang="en-US" altLang="zh-CN" sz="3600" b="1">
                <a:solidFill>
                  <a:srgbClr val="CC00CC"/>
                </a:solidFill>
              </a:endParaRPr>
            </a:p>
          </p:txBody>
        </p:sp>
      </p:grpSp>
      <p:grpSp>
        <p:nvGrpSpPr>
          <p:cNvPr id="33841" name="Group 52"/>
          <p:cNvGrpSpPr/>
          <p:nvPr/>
        </p:nvGrpSpPr>
        <p:grpSpPr>
          <a:xfrm>
            <a:off x="5795963" y="44450"/>
            <a:ext cx="2449512" cy="1268413"/>
            <a:chOff x="2789" y="0"/>
            <a:chExt cx="1543" cy="799"/>
          </a:xfrm>
        </p:grpSpPr>
        <p:pic>
          <p:nvPicPr>
            <p:cNvPr id="33842" name="Picture 53" descr="BAN_S00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89" y="0"/>
              <a:ext cx="1543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43" name="WordArt 54"/>
            <p:cNvSpPr>
              <a:spLocks noTextEdit="1"/>
            </p:cNvSpPr>
            <p:nvPr/>
          </p:nvSpPr>
          <p:spPr>
            <a:xfrm rot="360000">
              <a:off x="2979" y="336"/>
              <a:ext cx="1152" cy="419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  <a:normAutofit/>
            </a:bodyPr>
            <a:p>
              <a:pPr algn="ctr"/>
              <a:r>
                <a:rPr lang="zh-CN" altLang="en-US" sz="3600">
                  <a:ln w="9525" cap="flat" cmpd="sng">
                    <a:solidFill>
                      <a:srgbClr val="CC99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gradFill rotWithShape="1">
                    <a:gsLst>
                      <a:gs pos="0">
                        <a:srgbClr val="6600CC"/>
                      </a:gs>
                      <a:gs pos="100000">
                        <a:srgbClr val="CC00CC"/>
                      </a:gs>
                    </a:gsLst>
                    <a:lin ang="4980000" scaled="1"/>
                    <a:tileRect/>
                  </a:gradFill>
                  <a:effectLst>
                    <a:outerShdw dist="53882" dir="2699999" algn="ctr" rotWithShape="0">
                      <a:srgbClr val="9999FF">
                        <a:alpha val="79999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</a:rPr>
                <a:t>达标小测达标小测</a:t>
              </a:r>
              <a:endParaRPr lang="zh-CN" altLang="en-US" sz="36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98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 fill="hold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 fill="hold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 fill="hold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 fill="hold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 fill="hold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 fill="hold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 fill="hold"/>
                                        <p:tgtEl>
                                          <p:spTgt spid="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 fill="hold"/>
                                        <p:tgtEl>
                                          <p:spTgt spid="3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 fill="hold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 fill="hold"/>
                                        <p:tgtEl>
                                          <p:spTgt spid="33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 fill="hold"/>
                                        <p:tgtEl>
                                          <p:spTgt spid="33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 animBg="1"/>
      <p:bldP spid="33811" grpId="0" animBg="1"/>
      <p:bldP spid="33816" grpId="0" animBg="1"/>
      <p:bldP spid="33821" grpId="0" animBg="1"/>
      <p:bldP spid="33826" grpId="0" animBg="1"/>
      <p:bldP spid="33831" grpId="0" animBg="1"/>
      <p:bldP spid="338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34818" name="Object 2"/>
          <p:cNvGraphicFramePr>
            <a:graphicFrameLocks noChangeAspect="1"/>
          </p:cNvGraphicFramePr>
          <p:nvPr>
            <p:ph/>
          </p:nvPr>
        </p:nvGraphicFramePr>
        <p:xfrm>
          <a:off x="1363663" y="1055688"/>
          <a:ext cx="7234237" cy="548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2" imgW="7239000" imgH="5486400" progId="Word.Document.8">
                  <p:embed/>
                </p:oleObj>
              </mc:Choice>
              <mc:Fallback>
                <p:oleObj name="" r:id="rId2" imgW="7239000" imgH="5486400" progId="Word.Document.8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63663" y="1055688"/>
                        <a:ext cx="7234237" cy="5483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819" name="New pictur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8100" y="108077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algn="l"/>
            <a:r>
              <a:rPr lang="en-US" altLang="zh-CN" sz="4000" b="1">
                <a:solidFill>
                  <a:srgbClr val="000000"/>
                </a:solidFill>
              </a:rPr>
              <a:t>2.</a:t>
            </a:r>
            <a:r>
              <a:rPr lang="zh-CN" altLang="en-US" sz="4000" b="1">
                <a:solidFill>
                  <a:srgbClr val="000000"/>
                </a:solidFill>
              </a:rPr>
              <a:t>每次加</a:t>
            </a:r>
            <a:r>
              <a:rPr lang="en-US" altLang="zh-CN" sz="4000" b="1">
                <a:solidFill>
                  <a:srgbClr val="FF0066"/>
                </a:solidFill>
              </a:rPr>
              <a:t>9</a:t>
            </a:r>
            <a:r>
              <a:rPr lang="zh-CN" altLang="en-US" sz="4000" b="1">
                <a:solidFill>
                  <a:srgbClr val="000000"/>
                </a:solidFill>
              </a:rPr>
              <a:t>，把得数填在空格里。</a:t>
            </a:r>
            <a:endParaRPr lang="zh-CN" altLang="en-US" sz="4000" b="1">
              <a:solidFill>
                <a:srgbClr val="000000"/>
              </a:solidFill>
            </a:endParaRPr>
          </a:p>
        </p:txBody>
      </p:sp>
      <p:graphicFrame>
        <p:nvGraphicFramePr>
          <p:cNvPr id="16387" name="表格 16386"/>
          <p:cNvGraphicFramePr/>
          <p:nvPr/>
        </p:nvGraphicFramePr>
        <p:xfrm>
          <a:off x="685800" y="1981200"/>
          <a:ext cx="7772400" cy="1016000"/>
        </p:xfrm>
        <a:graphic>
          <a:graphicData uri="http://schemas.openxmlformats.org/drawingml/2006/table">
            <a:tbl>
              <a:tblPr/>
              <a:tblGrid>
                <a:gridCol w="863600"/>
                <a:gridCol w="863600"/>
                <a:gridCol w="863600"/>
                <a:gridCol w="863600"/>
                <a:gridCol w="863600"/>
                <a:gridCol w="863600"/>
                <a:gridCol w="863600"/>
                <a:gridCol w="863600"/>
                <a:gridCol w="863600"/>
              </a:tblGrid>
              <a:tr h="101600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r>
                        <a:rPr lang="en-US" altLang="zh-CN" sz="5400"/>
                        <a:t>9</a:t>
                      </a:r>
                      <a:endParaRPr lang="en-US" altLang="zh-CN" sz="5400"/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zh-CN" sz="540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zh-CN" sz="540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zh-CN" sz="540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zh-CN" sz="540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zh-CN" sz="540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zh-CN" sz="540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zh-CN" sz="540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zh-CN" sz="540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9" name="Text Box 46"/>
          <p:cNvSpPr/>
          <p:nvPr/>
        </p:nvSpPr>
        <p:spPr>
          <a:xfrm>
            <a:off x="1476375" y="2028825"/>
            <a:ext cx="1081088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800" b="1">
                <a:solidFill>
                  <a:srgbClr val="FF0066"/>
                </a:solidFill>
                <a:sym typeface="Wingdings" panose="05000000000000000000" pitchFamily="2" charset="2"/>
              </a:rPr>
              <a:t>18</a:t>
            </a:r>
            <a:endParaRPr lang="en-US" altLang="zh-CN" sz="4800" b="1">
              <a:solidFill>
                <a:srgbClr val="FF0066"/>
              </a:solidFill>
            </a:endParaRPr>
          </a:p>
        </p:txBody>
      </p:sp>
      <p:sp>
        <p:nvSpPr>
          <p:cNvPr id="16410" name="Text Box 47"/>
          <p:cNvSpPr/>
          <p:nvPr/>
        </p:nvSpPr>
        <p:spPr>
          <a:xfrm>
            <a:off x="2351088" y="2028825"/>
            <a:ext cx="1081087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800" b="1">
                <a:solidFill>
                  <a:srgbClr val="FF0066"/>
                </a:solidFill>
                <a:sym typeface="Wingdings" panose="05000000000000000000" pitchFamily="2" charset="2"/>
              </a:rPr>
              <a:t>27</a:t>
            </a:r>
            <a:endParaRPr lang="en-US" altLang="zh-CN" sz="4800" b="1">
              <a:solidFill>
                <a:srgbClr val="FF0066"/>
              </a:solidFill>
            </a:endParaRPr>
          </a:p>
        </p:txBody>
      </p:sp>
      <p:sp>
        <p:nvSpPr>
          <p:cNvPr id="16411" name="Text Box 48"/>
          <p:cNvSpPr/>
          <p:nvPr/>
        </p:nvSpPr>
        <p:spPr>
          <a:xfrm>
            <a:off x="3225800" y="2028825"/>
            <a:ext cx="1081088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800" b="1">
                <a:solidFill>
                  <a:srgbClr val="FF0066"/>
                </a:solidFill>
                <a:sym typeface="Wingdings" panose="05000000000000000000" pitchFamily="2" charset="2"/>
              </a:rPr>
              <a:t>36</a:t>
            </a:r>
            <a:endParaRPr lang="en-US" altLang="zh-CN" sz="4800" b="1">
              <a:solidFill>
                <a:srgbClr val="FF0066"/>
              </a:solidFill>
            </a:endParaRPr>
          </a:p>
        </p:txBody>
      </p:sp>
      <p:sp>
        <p:nvSpPr>
          <p:cNvPr id="16412" name="Text Box 49"/>
          <p:cNvSpPr/>
          <p:nvPr/>
        </p:nvSpPr>
        <p:spPr>
          <a:xfrm>
            <a:off x="4100513" y="2028825"/>
            <a:ext cx="1081087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800" b="1">
                <a:solidFill>
                  <a:srgbClr val="FF0066"/>
                </a:solidFill>
                <a:sym typeface="Wingdings" panose="05000000000000000000" pitchFamily="2" charset="2"/>
              </a:rPr>
              <a:t>45</a:t>
            </a:r>
            <a:endParaRPr lang="en-US" altLang="zh-CN" sz="4800" b="1">
              <a:solidFill>
                <a:srgbClr val="FF0066"/>
              </a:solidFill>
            </a:endParaRPr>
          </a:p>
        </p:txBody>
      </p:sp>
      <p:sp>
        <p:nvSpPr>
          <p:cNvPr id="16413" name="Text Box 50"/>
          <p:cNvSpPr/>
          <p:nvPr/>
        </p:nvSpPr>
        <p:spPr>
          <a:xfrm>
            <a:off x="4973638" y="2028825"/>
            <a:ext cx="1081087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800" b="1">
                <a:solidFill>
                  <a:srgbClr val="FF0066"/>
                </a:solidFill>
                <a:sym typeface="Wingdings" panose="05000000000000000000" pitchFamily="2" charset="2"/>
              </a:rPr>
              <a:t>54</a:t>
            </a:r>
            <a:endParaRPr lang="en-US" altLang="zh-CN" sz="4800" b="1">
              <a:solidFill>
                <a:srgbClr val="FF0066"/>
              </a:solidFill>
            </a:endParaRPr>
          </a:p>
        </p:txBody>
      </p:sp>
      <p:sp>
        <p:nvSpPr>
          <p:cNvPr id="16414" name="Text Box 51"/>
          <p:cNvSpPr/>
          <p:nvPr/>
        </p:nvSpPr>
        <p:spPr>
          <a:xfrm>
            <a:off x="5848350" y="2028825"/>
            <a:ext cx="1081088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800" b="1">
                <a:solidFill>
                  <a:srgbClr val="FF0066"/>
                </a:solidFill>
                <a:sym typeface="Wingdings" panose="05000000000000000000" pitchFamily="2" charset="2"/>
              </a:rPr>
              <a:t>63</a:t>
            </a:r>
            <a:endParaRPr lang="en-US" altLang="zh-CN" sz="4800" b="1">
              <a:solidFill>
                <a:srgbClr val="FF0066"/>
              </a:solidFill>
            </a:endParaRPr>
          </a:p>
        </p:txBody>
      </p:sp>
      <p:sp>
        <p:nvSpPr>
          <p:cNvPr id="16415" name="Text Box 52"/>
          <p:cNvSpPr/>
          <p:nvPr/>
        </p:nvSpPr>
        <p:spPr>
          <a:xfrm>
            <a:off x="6723063" y="2028825"/>
            <a:ext cx="1081087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800" b="1">
                <a:solidFill>
                  <a:srgbClr val="FF0066"/>
                </a:solidFill>
                <a:sym typeface="Wingdings" panose="05000000000000000000" pitchFamily="2" charset="2"/>
              </a:rPr>
              <a:t>72</a:t>
            </a:r>
            <a:endParaRPr lang="en-US" altLang="zh-CN" sz="4800" b="1">
              <a:solidFill>
                <a:srgbClr val="FF0066"/>
              </a:solidFill>
            </a:endParaRPr>
          </a:p>
        </p:txBody>
      </p:sp>
      <p:sp>
        <p:nvSpPr>
          <p:cNvPr id="16416" name="Text Box 53"/>
          <p:cNvSpPr/>
          <p:nvPr/>
        </p:nvSpPr>
        <p:spPr>
          <a:xfrm>
            <a:off x="7596188" y="2028825"/>
            <a:ext cx="1081087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4800" b="1">
                <a:solidFill>
                  <a:srgbClr val="FF0066"/>
                </a:solidFill>
                <a:sym typeface="Wingdings" panose="05000000000000000000" pitchFamily="2" charset="2"/>
              </a:rPr>
              <a:t>81</a:t>
            </a:r>
            <a:endParaRPr lang="en-US" altLang="zh-CN" sz="4800" b="1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 fill="hold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 fill="hold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9" grpId="0" animBg="1"/>
      <p:bldP spid="16410" grpId="0" animBg="1"/>
      <p:bldP spid="16411" grpId="0" animBg="1"/>
      <p:bldP spid="16412" grpId="0" animBg="1"/>
      <p:bldP spid="16413" grpId="0" animBg="1"/>
      <p:bldP spid="16414" grpId="0" animBg="1"/>
      <p:bldP spid="16415" grpId="0" animBg="1"/>
      <p:bldP spid="164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0" name="矩形 13"/>
          <p:cNvSpPr/>
          <p:nvPr/>
        </p:nvSpPr>
        <p:spPr>
          <a:xfrm>
            <a:off x="2614613" y="1066800"/>
            <a:ext cx="661987" cy="320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buClrTx/>
              <a:buFontTx/>
            </a:pPr>
            <a:r>
              <a:rPr lang="en-US" altLang="zh-CN" sz="100">
                <a:solidFill>
                  <a:srgbClr val="FFFFFF"/>
                </a:solidFill>
              </a:rPr>
              <a:t>PPT模板下载：/moban/     行业PPT模板：/hangye/ </a:t>
            </a:r>
            <a:endParaRPr lang="en-US" altLang="zh-CN" sz="100">
              <a:solidFill>
                <a:srgbClr val="FFFFFF"/>
              </a:solidFill>
            </a:endParaRPr>
          </a:p>
          <a:p>
            <a:pPr>
              <a:buClrTx/>
              <a:buFontTx/>
            </a:pPr>
            <a:r>
              <a:rPr lang="en-US" altLang="zh-CN" sz="100">
                <a:solidFill>
                  <a:srgbClr val="FFFFFF"/>
                </a:solidFill>
              </a:rPr>
              <a:t>节日PPT模板：/jieri/           PPT素材下载：/sucai/</a:t>
            </a:r>
            <a:endParaRPr lang="en-US" altLang="zh-CN" sz="100">
              <a:solidFill>
                <a:srgbClr val="FFFFFF"/>
              </a:solidFill>
            </a:endParaRPr>
          </a:p>
          <a:p>
            <a:pPr>
              <a:buClrTx/>
              <a:buFontTx/>
            </a:pPr>
            <a:r>
              <a:rPr lang="en-US" altLang="zh-CN" sz="100">
                <a:solidFill>
                  <a:srgbClr val="FFFFFF"/>
                </a:solidFill>
              </a:rPr>
              <a:t>PPT背景图片：/beijing/      PPT图表下载：/tubiao/      </a:t>
            </a:r>
            <a:endParaRPr lang="en-US" altLang="zh-CN" sz="100">
              <a:solidFill>
                <a:srgbClr val="FFFFFF"/>
              </a:solidFill>
            </a:endParaRPr>
          </a:p>
          <a:p>
            <a:pPr>
              <a:buClrTx/>
              <a:buFontTx/>
            </a:pPr>
            <a:r>
              <a:rPr lang="en-US" altLang="zh-CN" sz="100">
                <a:solidFill>
                  <a:srgbClr val="FFFFFF"/>
                </a:solidFill>
              </a:rPr>
              <a:t>优秀PPT下载：/xiazai/        PPT教程： /powerpoint/      </a:t>
            </a:r>
            <a:endParaRPr lang="en-US" altLang="zh-CN" sz="100">
              <a:solidFill>
                <a:srgbClr val="FFFFFF"/>
              </a:solidFill>
            </a:endParaRPr>
          </a:p>
          <a:p>
            <a:pPr>
              <a:buClrTx/>
              <a:buFontTx/>
            </a:pPr>
            <a:r>
              <a:rPr lang="en-US" altLang="zh-CN" sz="100">
                <a:solidFill>
                  <a:srgbClr val="FFFFFF"/>
                </a:solidFill>
              </a:rPr>
              <a:t>Word教程： /word/              Excel教程：/excel/  </a:t>
            </a:r>
            <a:endParaRPr lang="en-US" altLang="zh-CN" sz="100">
              <a:solidFill>
                <a:srgbClr val="FFFFFF"/>
              </a:solidFill>
            </a:endParaRPr>
          </a:p>
          <a:p>
            <a:pPr>
              <a:buClrTx/>
              <a:buFontTx/>
            </a:pPr>
            <a:r>
              <a:rPr lang="en-US" altLang="zh-CN" sz="100">
                <a:solidFill>
                  <a:srgbClr val="FFFFFF"/>
                </a:solidFill>
              </a:rPr>
              <a:t>资料下载：/ziliao/                PPT课件下载：/kejian/ </a:t>
            </a:r>
            <a:endParaRPr lang="en-US" altLang="zh-CN" sz="100">
              <a:solidFill>
                <a:srgbClr val="FFFFFF"/>
              </a:solidFill>
            </a:endParaRPr>
          </a:p>
          <a:p>
            <a:pPr>
              <a:buClrTx/>
              <a:buFontTx/>
            </a:pPr>
            <a:r>
              <a:rPr lang="en-US" altLang="zh-CN" sz="100">
                <a:solidFill>
                  <a:srgbClr val="FFFFFF"/>
                </a:solidFill>
              </a:rPr>
              <a:t>范文下载：/fanwen/             试卷下载：/shiti/  </a:t>
            </a:r>
            <a:endParaRPr lang="en-US" altLang="zh-CN" sz="100">
              <a:solidFill>
                <a:srgbClr val="FFFFFF"/>
              </a:solidFill>
            </a:endParaRPr>
          </a:p>
          <a:p>
            <a:pPr>
              <a:buClrTx/>
              <a:buFontTx/>
            </a:pPr>
            <a:r>
              <a:rPr lang="en-US" altLang="zh-CN" sz="100">
                <a:solidFill>
                  <a:srgbClr val="FFFFFF"/>
                </a:solidFill>
              </a:rPr>
              <a:t>教案下载：/jiaoan/  </a:t>
            </a:r>
            <a:endParaRPr lang="en-US" altLang="zh-CN" sz="100">
              <a:solidFill>
                <a:srgbClr val="FFFFFF"/>
              </a:solidFill>
            </a:endParaRPr>
          </a:p>
          <a:p>
            <a:pPr>
              <a:buClrTx/>
              <a:buFontTx/>
            </a:pPr>
            <a:r>
              <a:rPr lang="en-US" altLang="zh-CN" sz="100">
                <a:solidFill>
                  <a:srgbClr val="FFFFFF"/>
                </a:solidFill>
              </a:rPr>
              <a:t> </a:t>
            </a:r>
            <a:endParaRPr lang="en-US" altLang="zh-CN" sz="100">
              <a:solidFill>
                <a:srgbClr val="FFFFFF"/>
              </a:solidFill>
            </a:endParaRPr>
          </a:p>
        </p:txBody>
      </p:sp>
      <p:sp>
        <p:nvSpPr>
          <p:cNvPr id="17411" name="AutoShape 9"/>
          <p:cNvSpPr/>
          <p:nvPr/>
        </p:nvSpPr>
        <p:spPr>
          <a:xfrm>
            <a:off x="2514600" y="1447800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7412" name="AutoShape 15"/>
          <p:cNvSpPr/>
          <p:nvPr/>
        </p:nvSpPr>
        <p:spPr>
          <a:xfrm>
            <a:off x="2514600" y="1066800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7413" name="AutoShape 16"/>
          <p:cNvSpPr/>
          <p:nvPr/>
        </p:nvSpPr>
        <p:spPr>
          <a:xfrm>
            <a:off x="2514600" y="685800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7414" name="AutoShape 17"/>
          <p:cNvSpPr/>
          <p:nvPr/>
        </p:nvSpPr>
        <p:spPr>
          <a:xfrm>
            <a:off x="2895600" y="1447800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7415" name="AutoShape 18"/>
          <p:cNvSpPr/>
          <p:nvPr/>
        </p:nvSpPr>
        <p:spPr>
          <a:xfrm>
            <a:off x="2895600" y="1066800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7416" name="AutoShape 19"/>
          <p:cNvSpPr/>
          <p:nvPr/>
        </p:nvSpPr>
        <p:spPr>
          <a:xfrm>
            <a:off x="2895600" y="685800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7417" name="AutoShape 20"/>
          <p:cNvSpPr/>
          <p:nvPr/>
        </p:nvSpPr>
        <p:spPr>
          <a:xfrm>
            <a:off x="3276600" y="1447800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7418" name="AutoShape 21"/>
          <p:cNvSpPr/>
          <p:nvPr/>
        </p:nvSpPr>
        <p:spPr>
          <a:xfrm>
            <a:off x="3276600" y="1066800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7419" name="AutoShape 22"/>
          <p:cNvSpPr/>
          <p:nvPr/>
        </p:nvSpPr>
        <p:spPr>
          <a:xfrm>
            <a:off x="3276600" y="685800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AutoShape 3"/>
          <p:cNvSpPr/>
          <p:nvPr/>
        </p:nvSpPr>
        <p:spPr>
          <a:xfrm>
            <a:off x="2339975" y="1166813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8435" name="AutoShape 4"/>
          <p:cNvSpPr/>
          <p:nvPr/>
        </p:nvSpPr>
        <p:spPr>
          <a:xfrm>
            <a:off x="2339975" y="785813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8436" name="AutoShape 5"/>
          <p:cNvSpPr/>
          <p:nvPr/>
        </p:nvSpPr>
        <p:spPr>
          <a:xfrm>
            <a:off x="2339975" y="404813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8437" name="AutoShape 6"/>
          <p:cNvSpPr/>
          <p:nvPr/>
        </p:nvSpPr>
        <p:spPr>
          <a:xfrm>
            <a:off x="2720975" y="1166813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8438" name="AutoShape 7"/>
          <p:cNvSpPr/>
          <p:nvPr/>
        </p:nvSpPr>
        <p:spPr>
          <a:xfrm>
            <a:off x="2720975" y="785813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8439" name="AutoShape 8"/>
          <p:cNvSpPr/>
          <p:nvPr/>
        </p:nvSpPr>
        <p:spPr>
          <a:xfrm>
            <a:off x="2720975" y="404813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8440" name="AutoShape 9"/>
          <p:cNvSpPr/>
          <p:nvPr/>
        </p:nvSpPr>
        <p:spPr>
          <a:xfrm>
            <a:off x="3101975" y="1166813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8441" name="AutoShape 10"/>
          <p:cNvSpPr/>
          <p:nvPr/>
        </p:nvSpPr>
        <p:spPr>
          <a:xfrm>
            <a:off x="3101975" y="785813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8442" name="AutoShape 11"/>
          <p:cNvSpPr/>
          <p:nvPr/>
        </p:nvSpPr>
        <p:spPr>
          <a:xfrm>
            <a:off x="3101975" y="404813"/>
            <a:ext cx="533400" cy="533400"/>
          </a:xfrm>
          <a:prstGeom prst="cube">
            <a:avLst>
              <a:gd name="adj" fmla="val 25000"/>
            </a:avLst>
          </a:prstGeom>
          <a:solidFill>
            <a:srgbClr val="00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8443" name="Text Box 13"/>
          <p:cNvSpPr/>
          <p:nvPr/>
        </p:nvSpPr>
        <p:spPr>
          <a:xfrm>
            <a:off x="971550" y="2781300"/>
            <a:ext cx="15843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1</a:t>
            </a:r>
            <a:r>
              <a:rPr lang="zh-CN" altLang="en-US" sz="3600" b="1">
                <a:solidFill>
                  <a:srgbClr val="0033CC"/>
                </a:solidFill>
                <a:sym typeface="Wingdings" panose="05000000000000000000" pitchFamily="2" charset="2"/>
              </a:rPr>
              <a:t>个</a:t>
            </a: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9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8444" name="Text Box 14"/>
          <p:cNvSpPr/>
          <p:nvPr/>
        </p:nvSpPr>
        <p:spPr>
          <a:xfrm>
            <a:off x="2916238" y="2781300"/>
            <a:ext cx="20161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9×1=9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8445" name="Text Box 15"/>
          <p:cNvSpPr/>
          <p:nvPr/>
        </p:nvSpPr>
        <p:spPr>
          <a:xfrm>
            <a:off x="5076825" y="2781300"/>
            <a:ext cx="28797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3600" b="1">
                <a:solidFill>
                  <a:srgbClr val="FF0066"/>
                </a:solidFill>
                <a:sym typeface="Wingdings" panose="05000000000000000000" pitchFamily="2" charset="2"/>
              </a:rPr>
              <a:t>一九得九</a:t>
            </a:r>
            <a:endParaRPr lang="zh-CN" altLang="en-US" sz="3600" b="1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animBg="1"/>
      <p:bldP spid="18436" grpId="0" animBg="1"/>
      <p:bldP spid="18437" grpId="0" animBg="1"/>
      <p:bldP spid="18438" grpId="0" animBg="1"/>
      <p:bldP spid="18439" grpId="0" animBg="1"/>
      <p:bldP spid="18440" grpId="0" animBg="1"/>
      <p:bldP spid="18441" grpId="0" animBg="1"/>
      <p:bldP spid="18442" grpId="0" animBg="1"/>
      <p:bldP spid="18443" grpId="0" animBg="1"/>
      <p:bldP spid="18444" grpId="0" animBg="1"/>
      <p:bldP spid="184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9458" name="Group 11"/>
          <p:cNvGrpSpPr/>
          <p:nvPr/>
        </p:nvGrpSpPr>
        <p:grpSpPr>
          <a:xfrm>
            <a:off x="2438400" y="685800"/>
            <a:ext cx="1295400" cy="1295400"/>
            <a:chOff x="1536" y="432"/>
            <a:chExt cx="816" cy="816"/>
          </a:xfrm>
        </p:grpSpPr>
        <p:sp>
          <p:nvSpPr>
            <p:cNvPr id="19459" name="AutoShape 2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60" name="AutoShape 3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61" name="AutoShape 4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62" name="AutoShape 5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63" name="AutoShape 6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64" name="AutoShape 7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65" name="AutoShape 8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66" name="AutoShape 9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67" name="AutoShape 10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19468" name="Group 13"/>
          <p:cNvGrpSpPr/>
          <p:nvPr/>
        </p:nvGrpSpPr>
        <p:grpSpPr>
          <a:xfrm>
            <a:off x="4495800" y="685800"/>
            <a:ext cx="1295400" cy="1295400"/>
            <a:chOff x="1536" y="432"/>
            <a:chExt cx="816" cy="816"/>
          </a:xfrm>
        </p:grpSpPr>
        <p:sp>
          <p:nvSpPr>
            <p:cNvPr id="19469" name="AutoShape 14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70" name="AutoShape 15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71" name="AutoShape 16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72" name="AutoShape 17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73" name="AutoShape 18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74" name="AutoShape 19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75" name="AutoShape 20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76" name="AutoShape 21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19477" name="AutoShape 22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sp>
        <p:nvSpPr>
          <p:cNvPr id="19478" name="Text Box 23"/>
          <p:cNvSpPr/>
          <p:nvPr/>
        </p:nvSpPr>
        <p:spPr>
          <a:xfrm>
            <a:off x="971550" y="3579813"/>
            <a:ext cx="15843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2</a:t>
            </a:r>
            <a:r>
              <a:rPr lang="zh-CN" altLang="en-US" sz="3600" b="1">
                <a:solidFill>
                  <a:srgbClr val="0033CC"/>
                </a:solidFill>
                <a:sym typeface="Wingdings" panose="05000000000000000000" pitchFamily="2" charset="2"/>
              </a:rPr>
              <a:t>个</a:t>
            </a: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9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9479" name="Text Box 24"/>
          <p:cNvSpPr/>
          <p:nvPr/>
        </p:nvSpPr>
        <p:spPr>
          <a:xfrm>
            <a:off x="2916238" y="3579813"/>
            <a:ext cx="20161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9×2=18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9480" name="Text Box 25"/>
          <p:cNvSpPr/>
          <p:nvPr/>
        </p:nvSpPr>
        <p:spPr>
          <a:xfrm>
            <a:off x="5076825" y="3579813"/>
            <a:ext cx="28797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3600" b="1">
                <a:solidFill>
                  <a:srgbClr val="FF0066"/>
                </a:solidFill>
                <a:sym typeface="Wingdings" panose="05000000000000000000" pitchFamily="2" charset="2"/>
              </a:rPr>
              <a:t>二九十八</a:t>
            </a:r>
            <a:endParaRPr lang="zh-CN" altLang="en-US" sz="3600" b="1">
              <a:solidFill>
                <a:srgbClr val="FF0066"/>
              </a:solidFill>
            </a:endParaRPr>
          </a:p>
        </p:txBody>
      </p:sp>
      <p:sp>
        <p:nvSpPr>
          <p:cNvPr id="19481" name="Text Box 26"/>
          <p:cNvSpPr/>
          <p:nvPr/>
        </p:nvSpPr>
        <p:spPr>
          <a:xfrm>
            <a:off x="971550" y="2716213"/>
            <a:ext cx="15843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33CC"/>
                </a:solidFill>
              </a:rPr>
              <a:t>1</a:t>
            </a:r>
            <a:r>
              <a:rPr lang="zh-CN" altLang="en-US" sz="3600" b="1">
                <a:solidFill>
                  <a:srgbClr val="0033CC"/>
                </a:solidFill>
              </a:rPr>
              <a:t>个</a:t>
            </a:r>
            <a:r>
              <a:rPr lang="en-US" altLang="zh-CN" sz="3600" b="1">
                <a:solidFill>
                  <a:srgbClr val="0033CC"/>
                </a:solidFill>
              </a:rPr>
              <a:t>9</a:t>
            </a:r>
            <a:endParaRPr lang="en-US" altLang="zh-CN" sz="3600" b="1"/>
          </a:p>
        </p:txBody>
      </p:sp>
      <p:sp>
        <p:nvSpPr>
          <p:cNvPr id="19482" name="Text Box 27"/>
          <p:cNvSpPr/>
          <p:nvPr/>
        </p:nvSpPr>
        <p:spPr>
          <a:xfrm>
            <a:off x="2916238" y="2716213"/>
            <a:ext cx="20161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sym typeface="Wingdings" panose="05000000000000000000" pitchFamily="2" charset="2"/>
              </a:rPr>
              <a:t>9×1=9</a:t>
            </a:r>
            <a:endParaRPr lang="en-US" altLang="zh-CN" sz="3600" b="1">
              <a:solidFill>
                <a:srgbClr val="0033CC"/>
              </a:solidFill>
            </a:endParaRPr>
          </a:p>
        </p:txBody>
      </p:sp>
      <p:sp>
        <p:nvSpPr>
          <p:cNvPr id="19483" name="Text Box 28"/>
          <p:cNvSpPr/>
          <p:nvPr/>
        </p:nvSpPr>
        <p:spPr>
          <a:xfrm>
            <a:off x="5076825" y="2716213"/>
            <a:ext cx="2519363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66"/>
                </a:solidFill>
              </a:rPr>
              <a:t>一九得九</a:t>
            </a:r>
            <a:endParaRPr lang="zh-CN" altLang="en-US" sz="3600" b="1">
              <a:solidFill>
                <a:srgbClr val="FF0066"/>
              </a:solidFill>
            </a:endParaRPr>
          </a:p>
        </p:txBody>
      </p:sp>
      <p:sp>
        <p:nvSpPr>
          <p:cNvPr id="19484" name="AutoShape 29"/>
          <p:cNvSpPr/>
          <p:nvPr/>
        </p:nvSpPr>
        <p:spPr>
          <a:xfrm>
            <a:off x="7308850" y="2997200"/>
            <a:ext cx="358775" cy="1079500"/>
          </a:xfrm>
          <a:prstGeom prst="curvedLeftArrow">
            <a:avLst>
              <a:gd name="adj1" fmla="val 60176"/>
              <a:gd name="adj2" fmla="val 120353"/>
              <a:gd name="adj3" fmla="val 33328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/>
        </p:txBody>
      </p:sp>
      <p:sp>
        <p:nvSpPr>
          <p:cNvPr id="19485" name="Text Box 30"/>
          <p:cNvSpPr/>
          <p:nvPr/>
        </p:nvSpPr>
        <p:spPr>
          <a:xfrm>
            <a:off x="7740650" y="3213100"/>
            <a:ext cx="935038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3600" b="1">
                <a:solidFill>
                  <a:srgbClr val="FF0066"/>
                </a:solidFill>
                <a:sym typeface="Wingdings" panose="05000000000000000000" pitchFamily="2" charset="2"/>
              </a:rPr>
              <a:t>+9</a:t>
            </a:r>
            <a:endParaRPr lang="en-US" altLang="zh-CN" sz="3600" b="1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 fill="hold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 fill="hold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8" grpId="0" animBg="1"/>
      <p:bldP spid="19479" grpId="0" animBg="1"/>
      <p:bldP spid="19480" grpId="0" animBg="1"/>
      <p:bldP spid="19484" grpId="0" animBg="1"/>
      <p:bldP spid="1948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0482" name="Group 2"/>
          <p:cNvGrpSpPr/>
          <p:nvPr/>
        </p:nvGrpSpPr>
        <p:grpSpPr>
          <a:xfrm>
            <a:off x="2438400" y="685800"/>
            <a:ext cx="1295400" cy="1295400"/>
            <a:chOff x="1536" y="432"/>
            <a:chExt cx="816" cy="816"/>
          </a:xfrm>
        </p:grpSpPr>
        <p:sp>
          <p:nvSpPr>
            <p:cNvPr id="20483" name="AutoShape 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84" name="AutoShape 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85" name="AutoShape 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86" name="AutoShape 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87" name="AutoShape 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88" name="AutoShape 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89" name="AutoShape 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90" name="AutoShape 1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91" name="AutoShape 1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0492" name="Group 12"/>
          <p:cNvGrpSpPr/>
          <p:nvPr/>
        </p:nvGrpSpPr>
        <p:grpSpPr>
          <a:xfrm>
            <a:off x="4495800" y="685800"/>
            <a:ext cx="1295400" cy="1295400"/>
            <a:chOff x="1536" y="432"/>
            <a:chExt cx="816" cy="816"/>
          </a:xfrm>
        </p:grpSpPr>
        <p:sp>
          <p:nvSpPr>
            <p:cNvPr id="20493" name="AutoShape 1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94" name="AutoShape 1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95" name="AutoShape 1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96" name="AutoShape 1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97" name="AutoShape 1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98" name="AutoShape 1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499" name="AutoShape 1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500" name="AutoShape 2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501" name="AutoShape 2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0502" name="Group 22"/>
          <p:cNvGrpSpPr/>
          <p:nvPr/>
        </p:nvGrpSpPr>
        <p:grpSpPr>
          <a:xfrm>
            <a:off x="6400800" y="685800"/>
            <a:ext cx="1295400" cy="1295400"/>
            <a:chOff x="1536" y="432"/>
            <a:chExt cx="816" cy="816"/>
          </a:xfrm>
        </p:grpSpPr>
        <p:sp>
          <p:nvSpPr>
            <p:cNvPr id="20503" name="AutoShape 2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504" name="AutoShape 2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505" name="AutoShape 2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506" name="AutoShape 2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507" name="AutoShape 2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508" name="AutoShape 2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509" name="AutoShape 2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510" name="AutoShape 3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0511" name="AutoShape 3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1506" name="Group 2"/>
          <p:cNvGrpSpPr/>
          <p:nvPr/>
        </p:nvGrpSpPr>
        <p:grpSpPr>
          <a:xfrm>
            <a:off x="2438400" y="685800"/>
            <a:ext cx="1295400" cy="1295400"/>
            <a:chOff x="1536" y="432"/>
            <a:chExt cx="816" cy="816"/>
          </a:xfrm>
        </p:grpSpPr>
        <p:sp>
          <p:nvSpPr>
            <p:cNvPr id="21507" name="AutoShape 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08" name="AutoShape 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09" name="AutoShape 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10" name="AutoShape 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11" name="AutoShape 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12" name="AutoShape 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13" name="AutoShape 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14" name="AutoShape 1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15" name="AutoShape 1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1516" name="Group 12"/>
          <p:cNvGrpSpPr/>
          <p:nvPr/>
        </p:nvGrpSpPr>
        <p:grpSpPr>
          <a:xfrm>
            <a:off x="4495800" y="685800"/>
            <a:ext cx="1295400" cy="1295400"/>
            <a:chOff x="1536" y="432"/>
            <a:chExt cx="816" cy="816"/>
          </a:xfrm>
        </p:grpSpPr>
        <p:sp>
          <p:nvSpPr>
            <p:cNvPr id="21517" name="AutoShape 1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18" name="AutoShape 1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19" name="AutoShape 1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20" name="AutoShape 1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21" name="AutoShape 1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22" name="AutoShape 1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23" name="AutoShape 1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24" name="AutoShape 2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25" name="AutoShape 2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1526" name="Group 22"/>
          <p:cNvGrpSpPr/>
          <p:nvPr/>
        </p:nvGrpSpPr>
        <p:grpSpPr>
          <a:xfrm>
            <a:off x="6400800" y="685800"/>
            <a:ext cx="1295400" cy="1295400"/>
            <a:chOff x="1536" y="432"/>
            <a:chExt cx="816" cy="816"/>
          </a:xfrm>
        </p:grpSpPr>
        <p:sp>
          <p:nvSpPr>
            <p:cNvPr id="21527" name="AutoShape 2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28" name="AutoShape 2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29" name="AutoShape 2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30" name="AutoShape 2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31" name="AutoShape 2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32" name="AutoShape 2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33" name="AutoShape 2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34" name="AutoShape 3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35" name="AutoShape 3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1536" name="Group 32"/>
          <p:cNvGrpSpPr/>
          <p:nvPr/>
        </p:nvGrpSpPr>
        <p:grpSpPr>
          <a:xfrm>
            <a:off x="2362200" y="2743200"/>
            <a:ext cx="1295400" cy="1295400"/>
            <a:chOff x="1536" y="432"/>
            <a:chExt cx="816" cy="816"/>
          </a:xfrm>
        </p:grpSpPr>
        <p:sp>
          <p:nvSpPr>
            <p:cNvPr id="21537" name="AutoShape 3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38" name="AutoShape 3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39" name="AutoShape 3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40" name="AutoShape 3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41" name="AutoShape 3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42" name="AutoShape 3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43" name="AutoShape 3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44" name="AutoShape 4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1545" name="AutoShape 4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2530" name="Group 2"/>
          <p:cNvGrpSpPr/>
          <p:nvPr/>
        </p:nvGrpSpPr>
        <p:grpSpPr>
          <a:xfrm>
            <a:off x="2438400" y="685800"/>
            <a:ext cx="1295400" cy="1295400"/>
            <a:chOff x="1536" y="432"/>
            <a:chExt cx="816" cy="816"/>
          </a:xfrm>
        </p:grpSpPr>
        <p:sp>
          <p:nvSpPr>
            <p:cNvPr id="22531" name="AutoShape 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32" name="AutoShape 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33" name="AutoShape 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34" name="AutoShape 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35" name="AutoShape 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36" name="AutoShape 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37" name="AutoShape 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38" name="AutoShape 1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39" name="AutoShape 1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2540" name="Group 12"/>
          <p:cNvGrpSpPr/>
          <p:nvPr/>
        </p:nvGrpSpPr>
        <p:grpSpPr>
          <a:xfrm>
            <a:off x="4495800" y="685800"/>
            <a:ext cx="1295400" cy="1295400"/>
            <a:chOff x="1536" y="432"/>
            <a:chExt cx="816" cy="816"/>
          </a:xfrm>
        </p:grpSpPr>
        <p:sp>
          <p:nvSpPr>
            <p:cNvPr id="22541" name="AutoShape 1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42" name="AutoShape 1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43" name="AutoShape 1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44" name="AutoShape 1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45" name="AutoShape 1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46" name="AutoShape 1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47" name="AutoShape 1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48" name="AutoShape 2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49" name="AutoShape 2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2550" name="Group 22"/>
          <p:cNvGrpSpPr/>
          <p:nvPr/>
        </p:nvGrpSpPr>
        <p:grpSpPr>
          <a:xfrm>
            <a:off x="6400800" y="685800"/>
            <a:ext cx="1295400" cy="1295400"/>
            <a:chOff x="1536" y="432"/>
            <a:chExt cx="816" cy="816"/>
          </a:xfrm>
        </p:grpSpPr>
        <p:sp>
          <p:nvSpPr>
            <p:cNvPr id="22551" name="AutoShape 2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52" name="AutoShape 2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53" name="AutoShape 2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54" name="AutoShape 2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55" name="AutoShape 2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56" name="AutoShape 2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57" name="AutoShape 2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58" name="AutoShape 3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59" name="AutoShape 3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2560" name="Group 32"/>
          <p:cNvGrpSpPr/>
          <p:nvPr/>
        </p:nvGrpSpPr>
        <p:grpSpPr>
          <a:xfrm>
            <a:off x="2362200" y="2743200"/>
            <a:ext cx="1295400" cy="1295400"/>
            <a:chOff x="1536" y="432"/>
            <a:chExt cx="816" cy="816"/>
          </a:xfrm>
        </p:grpSpPr>
        <p:sp>
          <p:nvSpPr>
            <p:cNvPr id="22561" name="AutoShape 3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62" name="AutoShape 3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63" name="AutoShape 3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64" name="AutoShape 3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65" name="AutoShape 3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66" name="AutoShape 3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67" name="AutoShape 3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68" name="AutoShape 4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69" name="AutoShape 4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  <p:grpSp>
        <p:nvGrpSpPr>
          <p:cNvPr id="22570" name="Group 42"/>
          <p:cNvGrpSpPr/>
          <p:nvPr/>
        </p:nvGrpSpPr>
        <p:grpSpPr>
          <a:xfrm>
            <a:off x="4419600" y="2743200"/>
            <a:ext cx="1295400" cy="1295400"/>
            <a:chOff x="1536" y="432"/>
            <a:chExt cx="816" cy="816"/>
          </a:xfrm>
        </p:grpSpPr>
        <p:sp>
          <p:nvSpPr>
            <p:cNvPr id="22571" name="AutoShape 43"/>
            <p:cNvSpPr/>
            <p:nvPr/>
          </p:nvSpPr>
          <p:spPr>
            <a:xfrm>
              <a:off x="153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72" name="AutoShape 44"/>
            <p:cNvSpPr/>
            <p:nvPr/>
          </p:nvSpPr>
          <p:spPr>
            <a:xfrm>
              <a:off x="153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73" name="AutoShape 45"/>
            <p:cNvSpPr/>
            <p:nvPr/>
          </p:nvSpPr>
          <p:spPr>
            <a:xfrm>
              <a:off x="153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74" name="AutoShape 46"/>
            <p:cNvSpPr/>
            <p:nvPr/>
          </p:nvSpPr>
          <p:spPr>
            <a:xfrm>
              <a:off x="177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75" name="AutoShape 47"/>
            <p:cNvSpPr/>
            <p:nvPr/>
          </p:nvSpPr>
          <p:spPr>
            <a:xfrm>
              <a:off x="177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76" name="AutoShape 48"/>
            <p:cNvSpPr/>
            <p:nvPr/>
          </p:nvSpPr>
          <p:spPr>
            <a:xfrm>
              <a:off x="177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77" name="AutoShape 49"/>
            <p:cNvSpPr/>
            <p:nvPr/>
          </p:nvSpPr>
          <p:spPr>
            <a:xfrm>
              <a:off x="2016" y="91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78" name="AutoShape 50"/>
            <p:cNvSpPr/>
            <p:nvPr/>
          </p:nvSpPr>
          <p:spPr>
            <a:xfrm>
              <a:off x="2016" y="67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  <p:sp>
          <p:nvSpPr>
            <p:cNvPr id="22579" name="AutoShape 51"/>
            <p:cNvSpPr/>
            <p:nvPr/>
          </p:nvSpPr>
          <p:spPr>
            <a:xfrm>
              <a:off x="2016" y="432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00CC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默认设计模板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1509</Words>
  <Application>WPS 演示</Application>
  <PresentationFormat/>
  <Paragraphs>279</Paragraphs>
  <Slides>21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隶书</vt:lpstr>
      <vt:lpstr>Calibri</vt:lpstr>
      <vt:lpstr>微软雅黑</vt:lpstr>
      <vt:lpstr>Arial Unicode MS</vt:lpstr>
      <vt:lpstr>默认设计模板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2021-10-10T01:02:38Z</cp:lastPrinted>
  <dcterms:created xsi:type="dcterms:W3CDTF">2021-10-10T01:02:38Z</dcterms:created>
  <dcterms:modified xsi:type="dcterms:W3CDTF">2021-11-08T11:50:21Z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03BE48C4E2A84A37A31F72EFF8BF826F</vt:lpwstr>
  </property>
  <property fmtid="{D5CDD505-2E9C-101B-9397-08002B2CF9AE}" pid="7" name="KSOProductBuildVer">
    <vt:lpwstr>2052-11.1.0.11045</vt:lpwstr>
  </property>
</Properties>
</file>